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Lst>
  <p:sldIdLst>
    <p:sldId id="794" r:id="rId4"/>
    <p:sldId id="257" r:id="rId5"/>
    <p:sldId id="3320" r:id="rId6"/>
    <p:sldId id="795" r:id="rId7"/>
    <p:sldId id="3321" r:id="rId8"/>
    <p:sldId id="3322" r:id="rId9"/>
    <p:sldId id="3323" r:id="rId10"/>
    <p:sldId id="332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p:scale>
          <a:sx n="66" d="100"/>
          <a:sy n="66" d="100"/>
        </p:scale>
        <p:origin x="813" y="9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7171B1-7F38-42BA-9792-09A3A088BF9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135523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171B1-7F38-42BA-9792-09A3A088BF9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18580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171B1-7F38-42BA-9792-09A3A088BF9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272228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684371-6A7B-4A13-BC53-07581EEF624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238030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84371-6A7B-4A13-BC53-07581EEF624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381544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84371-6A7B-4A13-BC53-07581EEF624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2932866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84371-6A7B-4A13-BC53-07581EEF6247}" type="datetimeFigureOut">
              <a:rPr lang="en-ID" smtClean="0"/>
              <a:t>01/12/2022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269898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84371-6A7B-4A13-BC53-07581EEF6247}" type="datetimeFigureOut">
              <a:rPr lang="en-ID" smtClean="0"/>
              <a:t>01/12/2022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3568890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84371-6A7B-4A13-BC53-07581EEF6247}" type="datetimeFigureOut">
              <a:rPr lang="en-ID" smtClean="0"/>
              <a:t>01/12/2022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2122509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84371-6A7B-4A13-BC53-07581EEF6247}" type="datetimeFigureOut">
              <a:rPr lang="en-ID" smtClean="0"/>
              <a:t>01/12/2022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417394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171B1-7F38-42BA-9792-09A3A088BF9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644404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84371-6A7B-4A13-BC53-07581EEF6247}" type="datetimeFigureOut">
              <a:rPr lang="en-ID" smtClean="0"/>
              <a:t>01/12/2022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2538495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684371-6A7B-4A13-BC53-07581EEF6247}" type="datetimeFigureOut">
              <a:rPr lang="en-ID" smtClean="0"/>
              <a:t>01/12/2022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3446626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84371-6A7B-4A13-BC53-07581EEF624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2517433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84371-6A7B-4A13-BC53-07581EEF624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31DC73D-D5B2-4244-AB54-297B28306B43}" type="slidenum">
              <a:rPr lang="en-ID" smtClean="0"/>
              <a:t>‹#›</a:t>
            </a:fld>
            <a:endParaRPr lang="en-ID"/>
          </a:p>
        </p:txBody>
      </p:sp>
    </p:spTree>
    <p:extLst>
      <p:ext uri="{BB962C8B-B14F-4D97-AF65-F5344CB8AC3E}">
        <p14:creationId xmlns:p14="http://schemas.microsoft.com/office/powerpoint/2010/main" val="435433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3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4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171B1-7F38-42BA-9792-09A3A088BF97}" type="datetimeFigureOut">
              <a:rPr lang="en-ID" smtClean="0"/>
              <a:t>01/12/2022</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406772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7171B1-7F38-42BA-9792-09A3A088BF97}" type="datetimeFigureOut">
              <a:rPr lang="en-ID" smtClean="0"/>
              <a:t>01/12/2022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416170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7171B1-7F38-42BA-9792-09A3A088BF97}" type="datetimeFigureOut">
              <a:rPr lang="en-ID" smtClean="0"/>
              <a:t>01/12/2022</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52215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7171B1-7F38-42BA-9792-09A3A088BF97}" type="datetimeFigureOut">
              <a:rPr lang="en-ID" smtClean="0"/>
              <a:t>01/12/2022</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124011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171B1-7F38-42BA-9792-09A3A088BF97}" type="datetimeFigureOut">
              <a:rPr lang="en-ID" smtClean="0"/>
              <a:t>01/12/2022</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239357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7171B1-7F38-42BA-9792-09A3A088BF97}" type="datetimeFigureOut">
              <a:rPr lang="en-ID" smtClean="0"/>
              <a:t>01/12/2022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144292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7171B1-7F38-42BA-9792-09A3A088BF97}" type="datetimeFigureOut">
              <a:rPr lang="en-ID" smtClean="0"/>
              <a:t>01/12/2022</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4224D63-DDD5-4579-948A-5144A596E387}" type="slidenum">
              <a:rPr lang="en-ID" smtClean="0"/>
              <a:t>‹#›</a:t>
            </a:fld>
            <a:endParaRPr lang="en-ID"/>
          </a:p>
        </p:txBody>
      </p:sp>
    </p:spTree>
    <p:extLst>
      <p:ext uri="{BB962C8B-B14F-4D97-AF65-F5344CB8AC3E}">
        <p14:creationId xmlns:p14="http://schemas.microsoft.com/office/powerpoint/2010/main" val="185577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171B1-7F38-42BA-9792-09A3A088BF97}" type="datetimeFigureOut">
              <a:rPr lang="en-ID" smtClean="0"/>
              <a:t>01/12/2022</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24D63-DDD5-4579-948A-5144A596E387}" type="slidenum">
              <a:rPr lang="en-ID" smtClean="0"/>
              <a:t>‹#›</a:t>
            </a:fld>
            <a:endParaRPr lang="en-ID"/>
          </a:p>
        </p:txBody>
      </p:sp>
    </p:spTree>
    <p:extLst>
      <p:ext uri="{BB962C8B-B14F-4D97-AF65-F5344CB8AC3E}">
        <p14:creationId xmlns:p14="http://schemas.microsoft.com/office/powerpoint/2010/main" val="36069188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852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84371-6A7B-4A13-BC53-07581EEF6247}" type="datetimeFigureOut">
              <a:rPr lang="en-ID" smtClean="0"/>
              <a:t>01/12/2022</a:t>
            </a:fld>
            <a:endParaRPr lang="en-ID"/>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DC73D-D5B2-4244-AB54-297B28306B43}" type="slidenum">
              <a:rPr lang="en-ID" smtClean="0"/>
              <a:t>‹#›</a:t>
            </a:fld>
            <a:endParaRPr lang="en-ID"/>
          </a:p>
        </p:txBody>
      </p:sp>
      <p:pic>
        <p:nvPicPr>
          <p:cNvPr id="8" name="Picture 7" descr="A close up of a sign&#10;&#10;Description automatically generated">
            <a:extLst>
              <a:ext uri="{FF2B5EF4-FFF2-40B4-BE49-F238E27FC236}">
                <a16:creationId xmlns:a16="http://schemas.microsoft.com/office/drawing/2014/main" id="{0F920975-4153-4C97-90E7-5B1AC06743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10194" y="6048025"/>
            <a:ext cx="1667551" cy="889699"/>
          </a:xfrm>
          <a:prstGeom prst="rect">
            <a:avLst/>
          </a:prstGeom>
        </p:spPr>
      </p:pic>
    </p:spTree>
    <p:extLst>
      <p:ext uri="{BB962C8B-B14F-4D97-AF65-F5344CB8AC3E}">
        <p14:creationId xmlns:p14="http://schemas.microsoft.com/office/powerpoint/2010/main" val="14720675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36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5715851"/>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787E97-CC59-461C-96C1-DEA91D66D248}"/>
              </a:ext>
            </a:extLst>
          </p:cNvPr>
          <p:cNvPicPr>
            <a:picLocks noChangeAspect="1"/>
          </p:cNvPicPr>
          <p:nvPr/>
        </p:nvPicPr>
        <p:blipFill rotWithShape="1">
          <a:blip r:embed="rId2"/>
          <a:srcRect b="5161"/>
          <a:stretch/>
        </p:blipFill>
        <p:spPr>
          <a:xfrm>
            <a:off x="167808" y="4140296"/>
            <a:ext cx="10167861" cy="2655762"/>
          </a:xfrm>
          <a:prstGeom prst="rect">
            <a:avLst/>
          </a:prstGeom>
        </p:spPr>
      </p:pic>
      <p:sp>
        <p:nvSpPr>
          <p:cNvPr id="10" name="TextBox 9">
            <a:extLst>
              <a:ext uri="{FF2B5EF4-FFF2-40B4-BE49-F238E27FC236}">
                <a16:creationId xmlns:a16="http://schemas.microsoft.com/office/drawing/2014/main" id="{3894339B-564E-42F9-A5A4-9F670E86B68B}"/>
              </a:ext>
            </a:extLst>
          </p:cNvPr>
          <p:cNvSpPr txBox="1"/>
          <p:nvPr/>
        </p:nvSpPr>
        <p:spPr>
          <a:xfrm>
            <a:off x="7301532" y="336885"/>
            <a:ext cx="4526676"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Indonesia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mengalami</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3,000 </a:t>
            </a:r>
            <a:r>
              <a:rPr kumimoji="0" lang="en-US" sz="3200" b="1" i="0" u="none" strike="noStrike" kern="1200" cap="none" spc="0" normalizeH="0" baseline="0" noProof="0">
                <a:ln>
                  <a:noFill/>
                </a:ln>
                <a:solidFill>
                  <a:srgbClr val="C00000"/>
                </a:solidFill>
                <a:effectLst/>
                <a:uLnTx/>
                <a:uFillTx/>
                <a:latin typeface="Calibri" panose="020F0502020204030204"/>
                <a:ea typeface="+mn-ea"/>
                <a:cs typeface="+mn-cs"/>
              </a:rPr>
              <a:t>– 4,500 </a:t>
            </a:r>
            <a:r>
              <a:rPr kumimoji="0" lang="en-US" sz="3200" b="1" i="0" u="none" strike="noStrike" kern="1200" cap="none" spc="0" normalizeH="0" baseline="0" noProof="0" dirty="0" err="1">
                <a:ln>
                  <a:noFill/>
                </a:ln>
                <a:solidFill>
                  <a:srgbClr val="C00000"/>
                </a:solidFill>
                <a:effectLst/>
                <a:uLnTx/>
                <a:uFillTx/>
                <a:latin typeface="Calibri" panose="020F0502020204030204"/>
                <a:ea typeface="+mn-ea"/>
                <a:cs typeface="+mn-cs"/>
              </a:rPr>
              <a:t>kejadian</a:t>
            </a: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bencana</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tiap</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tahunnya</a:t>
            </a:r>
            <a:endParaRPr kumimoji="0" lang="en-ID"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E08EB8B6-7705-4FDF-AAB3-5EC349C74502}"/>
              </a:ext>
            </a:extLst>
          </p:cNvPr>
          <p:cNvSpPr>
            <a:spLocks noGrp="1"/>
          </p:cNvSpPr>
          <p:nvPr>
            <p:ph type="title"/>
          </p:nvPr>
        </p:nvSpPr>
        <p:spPr>
          <a:xfrm>
            <a:off x="7394379" y="1671082"/>
            <a:ext cx="4665900" cy="717117"/>
          </a:xfrm>
        </p:spPr>
        <p:txBody>
          <a:bodyPr>
            <a:normAutofit/>
          </a:bodyPr>
          <a:lstStyle/>
          <a:p>
            <a:r>
              <a:rPr lang="en-US" sz="3200" b="1" dirty="0">
                <a:solidFill>
                  <a:schemeClr val="accent2">
                    <a:lumMod val="60000"/>
                    <a:lumOff val="40000"/>
                  </a:schemeClr>
                </a:solidFill>
                <a:latin typeface="Lato" panose="020F0502020204030203" pitchFamily="34" charset="0"/>
                <a:ea typeface="Lato" panose="020F0502020204030203" pitchFamily="34" charset="0"/>
                <a:cs typeface="Lato" panose="020F0502020204030203" pitchFamily="34" charset="0"/>
              </a:rPr>
              <a:t>Trend </a:t>
            </a:r>
            <a:r>
              <a:rPr lang="en-US" sz="3200" b="1" dirty="0" err="1">
                <a:solidFill>
                  <a:schemeClr val="accent2">
                    <a:lumMod val="60000"/>
                    <a:lumOff val="40000"/>
                  </a:schemeClr>
                </a:solidFill>
                <a:latin typeface="Lato" panose="020F0502020204030203" pitchFamily="34" charset="0"/>
                <a:ea typeface="Lato" panose="020F0502020204030203" pitchFamily="34" charset="0"/>
                <a:cs typeface="Lato" panose="020F0502020204030203" pitchFamily="34" charset="0"/>
              </a:rPr>
              <a:t>Kejadian</a:t>
            </a:r>
            <a:r>
              <a:rPr lang="en-US" sz="3200" b="1" dirty="0">
                <a:solidFill>
                  <a:schemeClr val="accent2">
                    <a:lumMod val="60000"/>
                    <a:lumOff val="40000"/>
                  </a:schemeClr>
                </a:solidFill>
                <a:latin typeface="Lato" panose="020F0502020204030203" pitchFamily="34" charset="0"/>
                <a:ea typeface="Lato" panose="020F0502020204030203" pitchFamily="34" charset="0"/>
                <a:cs typeface="Lato" panose="020F0502020204030203" pitchFamily="34" charset="0"/>
              </a:rPr>
              <a:t> </a:t>
            </a:r>
            <a:r>
              <a:rPr lang="en-US" sz="3200" b="1" dirty="0" err="1">
                <a:solidFill>
                  <a:schemeClr val="accent2">
                    <a:lumMod val="60000"/>
                    <a:lumOff val="40000"/>
                  </a:schemeClr>
                </a:solidFill>
                <a:latin typeface="Lato" panose="020F0502020204030203" pitchFamily="34" charset="0"/>
                <a:ea typeface="Lato" panose="020F0502020204030203" pitchFamily="34" charset="0"/>
                <a:cs typeface="Lato" panose="020F0502020204030203" pitchFamily="34" charset="0"/>
              </a:rPr>
              <a:t>Bencana</a:t>
            </a:r>
            <a:endParaRPr lang="en-ID" sz="3200" b="1" dirty="0">
              <a:solidFill>
                <a:schemeClr val="accent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3" name="Content Placeholder 2">
            <a:extLst>
              <a:ext uri="{FF2B5EF4-FFF2-40B4-BE49-F238E27FC236}">
                <a16:creationId xmlns:a16="http://schemas.microsoft.com/office/drawing/2014/main" id="{895BED78-C230-4CAA-9F92-29277F59F971}"/>
              </a:ext>
            </a:extLst>
          </p:cNvPr>
          <p:cNvSpPr>
            <a:spLocks noGrp="1"/>
          </p:cNvSpPr>
          <p:nvPr>
            <p:ph idx="1"/>
          </p:nvPr>
        </p:nvSpPr>
        <p:spPr>
          <a:xfrm>
            <a:off x="7301532" y="2214470"/>
            <a:ext cx="4939630" cy="1814790"/>
          </a:xfrm>
        </p:spPr>
        <p:txBody>
          <a:bodyPr>
            <a:normAutofit/>
          </a:bodyPr>
          <a:lstStyle/>
          <a:p>
            <a:pPr>
              <a:spcBef>
                <a:spcPts val="0"/>
              </a:spcBef>
            </a:pPr>
            <a:r>
              <a:rPr lang="en-US" sz="2400" dirty="0" err="1"/>
              <a:t>Semakin</a:t>
            </a:r>
            <a:r>
              <a:rPr lang="en-US" sz="2400" dirty="0"/>
              <a:t> </a:t>
            </a:r>
            <a:r>
              <a:rPr lang="en-US" sz="2400" dirty="0" err="1"/>
              <a:t>sering</a:t>
            </a:r>
            <a:r>
              <a:rPr lang="en-US" sz="2400" dirty="0"/>
              <a:t> </a:t>
            </a:r>
            <a:r>
              <a:rPr lang="en-US" sz="2400" dirty="0" err="1"/>
              <a:t>kejadiannya</a:t>
            </a:r>
            <a:endParaRPr lang="en-US" sz="2400" dirty="0"/>
          </a:p>
          <a:p>
            <a:pPr>
              <a:spcBef>
                <a:spcPts val="0"/>
              </a:spcBef>
            </a:pPr>
            <a:r>
              <a:rPr lang="en-US" sz="2400" dirty="0" err="1"/>
              <a:t>Semakin</a:t>
            </a:r>
            <a:r>
              <a:rPr lang="en-US" sz="2400" dirty="0"/>
              <a:t> </a:t>
            </a:r>
            <a:r>
              <a:rPr lang="en-US" sz="2400" dirty="0" err="1"/>
              <a:t>parah</a:t>
            </a:r>
            <a:r>
              <a:rPr lang="en-US" sz="2400" dirty="0"/>
              <a:t> </a:t>
            </a:r>
            <a:r>
              <a:rPr lang="en-US" sz="2400" dirty="0" err="1"/>
              <a:t>dampaknya</a:t>
            </a:r>
            <a:endParaRPr lang="en-US" sz="2400" dirty="0"/>
          </a:p>
          <a:p>
            <a:pPr>
              <a:spcBef>
                <a:spcPts val="0"/>
              </a:spcBef>
            </a:pPr>
            <a:r>
              <a:rPr lang="en-US" sz="2400" dirty="0" err="1"/>
              <a:t>Semakin</a:t>
            </a:r>
            <a:r>
              <a:rPr lang="en-US" sz="2400" dirty="0"/>
              <a:t> </a:t>
            </a:r>
            <a:r>
              <a:rPr lang="en-US" sz="2400" dirty="0" err="1"/>
              <a:t>luas</a:t>
            </a:r>
            <a:r>
              <a:rPr lang="en-US" sz="2400" dirty="0"/>
              <a:t> </a:t>
            </a:r>
            <a:r>
              <a:rPr lang="en-US" sz="2400" dirty="0" err="1"/>
              <a:t>wilayahnya</a:t>
            </a:r>
            <a:endParaRPr lang="en-US" sz="2400" dirty="0"/>
          </a:p>
          <a:p>
            <a:pPr>
              <a:spcBef>
                <a:spcPts val="0"/>
              </a:spcBef>
            </a:pPr>
            <a:r>
              <a:rPr lang="en-US" sz="2400" dirty="0" err="1"/>
              <a:t>Semakin</a:t>
            </a:r>
            <a:r>
              <a:rPr lang="en-US" sz="2400" dirty="0"/>
              <a:t> </a:t>
            </a:r>
            <a:r>
              <a:rPr lang="en-US" sz="2400" dirty="0" err="1"/>
              <a:t>susah</a:t>
            </a:r>
            <a:r>
              <a:rPr lang="en-US" sz="2400" dirty="0"/>
              <a:t> </a:t>
            </a:r>
            <a:r>
              <a:rPr lang="en-US" sz="2400" dirty="0" err="1"/>
              <a:t>diprediksi</a:t>
            </a:r>
            <a:endParaRPr lang="en-US" sz="2400" dirty="0"/>
          </a:p>
          <a:p>
            <a:pPr>
              <a:spcBef>
                <a:spcPts val="0"/>
              </a:spcBef>
            </a:pPr>
            <a:r>
              <a:rPr lang="en-US" sz="2400" dirty="0" err="1"/>
              <a:t>Semakin</a:t>
            </a:r>
            <a:r>
              <a:rPr lang="en-US" sz="2400" dirty="0"/>
              <a:t> </a:t>
            </a:r>
            <a:r>
              <a:rPr lang="en-US" sz="2400" dirty="0" err="1"/>
              <a:t>kompleks</a:t>
            </a:r>
            <a:r>
              <a:rPr lang="en-US" sz="2400" dirty="0"/>
              <a:t> </a:t>
            </a:r>
            <a:r>
              <a:rPr lang="en-US" sz="2400" dirty="0" err="1"/>
              <a:t>penanganannya</a:t>
            </a:r>
            <a:endParaRPr lang="en-ID" dirty="0"/>
          </a:p>
        </p:txBody>
      </p:sp>
      <p:pic>
        <p:nvPicPr>
          <p:cNvPr id="3" name="Picture 2" descr="A picture containing map&#10;&#10;Description automatically generated">
            <a:extLst>
              <a:ext uri="{FF2B5EF4-FFF2-40B4-BE49-F238E27FC236}">
                <a16:creationId xmlns:a16="http://schemas.microsoft.com/office/drawing/2014/main" id="{5910C964-E6C5-4180-FA6D-B8296558F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8" y="121033"/>
            <a:ext cx="7045688" cy="3963745"/>
          </a:xfrm>
          <a:prstGeom prst="rect">
            <a:avLst/>
          </a:prstGeom>
        </p:spPr>
      </p:pic>
    </p:spTree>
    <p:extLst>
      <p:ext uri="{BB962C8B-B14F-4D97-AF65-F5344CB8AC3E}">
        <p14:creationId xmlns:p14="http://schemas.microsoft.com/office/powerpoint/2010/main" val="110534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9C037079-3F57-1321-25D2-362A73A3A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04" y="0"/>
            <a:ext cx="10342791" cy="6858000"/>
          </a:xfrm>
          <a:prstGeom prst="rect">
            <a:avLst/>
          </a:prstGeom>
        </p:spPr>
      </p:pic>
    </p:spTree>
    <p:extLst>
      <p:ext uri="{BB962C8B-B14F-4D97-AF65-F5344CB8AC3E}">
        <p14:creationId xmlns:p14="http://schemas.microsoft.com/office/powerpoint/2010/main" val="421538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descr="A picture containing outdoor, ground&#10;&#10;Description automatically generated">
            <a:extLst>
              <a:ext uri="{FF2B5EF4-FFF2-40B4-BE49-F238E27FC236}">
                <a16:creationId xmlns:a16="http://schemas.microsoft.com/office/drawing/2014/main" id="{39EAEB4F-DB0A-A074-8C88-530C5D2551D4}"/>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9172"/>
                    </a14:imgEffect>
                    <a14:imgEffect>
                      <a14:saturation sat="0"/>
                    </a14:imgEffect>
                  </a14:imgLayer>
                </a14:imgProps>
              </a:ext>
              <a:ext uri="{28A0092B-C50C-407E-A947-70E740481C1C}">
                <a14:useLocalDpi xmlns:a14="http://schemas.microsoft.com/office/drawing/2010/main" val="0"/>
              </a:ext>
            </a:extLst>
          </a:blip>
          <a:srcRect l="1472" t="1484" r="1612" b="1626"/>
          <a:stretch/>
        </p:blipFill>
        <p:spPr>
          <a:xfrm>
            <a:off x="1" y="0"/>
            <a:ext cx="12192000" cy="6858000"/>
          </a:xfrm>
          <a:prstGeom prst="rect">
            <a:avLst/>
          </a:prstGeom>
        </p:spPr>
      </p:pic>
      <p:grpSp>
        <p:nvGrpSpPr>
          <p:cNvPr id="89" name="Group 88">
            <a:extLst>
              <a:ext uri="{FF2B5EF4-FFF2-40B4-BE49-F238E27FC236}">
                <a16:creationId xmlns:a16="http://schemas.microsoft.com/office/drawing/2014/main" id="{9E6879B1-0277-B0C5-3F0A-3C1A83464A19}"/>
              </a:ext>
            </a:extLst>
          </p:cNvPr>
          <p:cNvGrpSpPr/>
          <p:nvPr/>
        </p:nvGrpSpPr>
        <p:grpSpPr>
          <a:xfrm rot="1741966">
            <a:off x="6174325" y="3891814"/>
            <a:ext cx="2148205" cy="1366822"/>
            <a:chOff x="6481101" y="3334629"/>
            <a:chExt cx="2148205" cy="1366822"/>
          </a:xfrm>
        </p:grpSpPr>
        <p:sp>
          <p:nvSpPr>
            <p:cNvPr id="90" name="Freeform 10">
              <a:extLst>
                <a:ext uri="{FF2B5EF4-FFF2-40B4-BE49-F238E27FC236}">
                  <a16:creationId xmlns:a16="http://schemas.microsoft.com/office/drawing/2014/main" id="{9386FE0E-48D1-3A6C-161D-ED40561EA395}"/>
                </a:ext>
              </a:extLst>
            </p:cNvPr>
            <p:cNvSpPr>
              <a:spLocks/>
            </p:cNvSpPr>
            <p:nvPr/>
          </p:nvSpPr>
          <p:spPr bwMode="auto">
            <a:xfrm rot="13768202">
              <a:off x="6481101" y="3334629"/>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91" name="Oval 9">
              <a:extLst>
                <a:ext uri="{FF2B5EF4-FFF2-40B4-BE49-F238E27FC236}">
                  <a16:creationId xmlns:a16="http://schemas.microsoft.com/office/drawing/2014/main" id="{F2BE12D1-76B5-243B-0BBE-2FC84D469F23}"/>
                </a:ext>
              </a:extLst>
            </p:cNvPr>
            <p:cNvSpPr>
              <a:spLocks noChangeArrowheads="1"/>
            </p:cNvSpPr>
            <p:nvPr/>
          </p:nvSpPr>
          <p:spPr bwMode="auto">
            <a:xfrm rot="19168202">
              <a:off x="7522179" y="3543737"/>
              <a:ext cx="1107127" cy="1109078"/>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grpSp>
      <p:sp>
        <p:nvSpPr>
          <p:cNvPr id="84" name="Freeform 5">
            <a:extLst>
              <a:ext uri="{FF2B5EF4-FFF2-40B4-BE49-F238E27FC236}">
                <a16:creationId xmlns:a16="http://schemas.microsoft.com/office/drawing/2014/main" id="{3F8BDA12-8652-F804-3AC9-B1742CA1A46F}"/>
              </a:ext>
            </a:extLst>
          </p:cNvPr>
          <p:cNvSpPr>
            <a:spLocks/>
          </p:cNvSpPr>
          <p:nvPr/>
        </p:nvSpPr>
        <p:spPr bwMode="auto">
          <a:xfrm rot="20427325">
            <a:off x="7437379" y="1481765"/>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grpSp>
        <p:nvGrpSpPr>
          <p:cNvPr id="87" name="Group 86">
            <a:extLst>
              <a:ext uri="{FF2B5EF4-FFF2-40B4-BE49-F238E27FC236}">
                <a16:creationId xmlns:a16="http://schemas.microsoft.com/office/drawing/2014/main" id="{248D7C4F-1BCB-B6BB-182B-DC0A5ADE9501}"/>
              </a:ext>
            </a:extLst>
          </p:cNvPr>
          <p:cNvGrpSpPr/>
          <p:nvPr/>
        </p:nvGrpSpPr>
        <p:grpSpPr>
          <a:xfrm rot="20810552">
            <a:off x="6263904" y="3077920"/>
            <a:ext cx="2148205" cy="1366822"/>
            <a:chOff x="6481101" y="3334629"/>
            <a:chExt cx="2148205" cy="1366822"/>
          </a:xfrm>
        </p:grpSpPr>
        <p:sp>
          <p:nvSpPr>
            <p:cNvPr id="71" name="Freeform 10">
              <a:extLst>
                <a:ext uri="{FF2B5EF4-FFF2-40B4-BE49-F238E27FC236}">
                  <a16:creationId xmlns:a16="http://schemas.microsoft.com/office/drawing/2014/main" id="{8742AD5F-CF93-8F80-6319-008D3583A0AB}"/>
                </a:ext>
              </a:extLst>
            </p:cNvPr>
            <p:cNvSpPr>
              <a:spLocks/>
            </p:cNvSpPr>
            <p:nvPr/>
          </p:nvSpPr>
          <p:spPr bwMode="auto">
            <a:xfrm rot="13768202">
              <a:off x="6481101" y="3334629"/>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72" name="Oval 9">
              <a:extLst>
                <a:ext uri="{FF2B5EF4-FFF2-40B4-BE49-F238E27FC236}">
                  <a16:creationId xmlns:a16="http://schemas.microsoft.com/office/drawing/2014/main" id="{71FB87F7-E575-44D9-51F1-B16C8B7A9CD7}"/>
                </a:ext>
              </a:extLst>
            </p:cNvPr>
            <p:cNvSpPr>
              <a:spLocks noChangeArrowheads="1"/>
            </p:cNvSpPr>
            <p:nvPr/>
          </p:nvSpPr>
          <p:spPr bwMode="auto">
            <a:xfrm rot="19168202">
              <a:off x="7522179" y="3543737"/>
              <a:ext cx="1107127" cy="1109078"/>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grpSp>
      <p:grpSp>
        <p:nvGrpSpPr>
          <p:cNvPr id="66" name="Group 65">
            <a:extLst>
              <a:ext uri="{FF2B5EF4-FFF2-40B4-BE49-F238E27FC236}">
                <a16:creationId xmlns:a16="http://schemas.microsoft.com/office/drawing/2014/main" id="{39AB9287-9A85-2E85-04F5-18BD7A021DBA}"/>
              </a:ext>
            </a:extLst>
          </p:cNvPr>
          <p:cNvGrpSpPr/>
          <p:nvPr/>
        </p:nvGrpSpPr>
        <p:grpSpPr>
          <a:xfrm rot="4744873">
            <a:off x="6127053" y="485480"/>
            <a:ext cx="1246124" cy="1253874"/>
            <a:chOff x="5148806" y="514973"/>
            <a:chExt cx="1246124" cy="1253874"/>
          </a:xfrm>
        </p:grpSpPr>
        <p:sp>
          <p:nvSpPr>
            <p:cNvPr id="67" name="Freeform 5">
              <a:extLst>
                <a:ext uri="{FF2B5EF4-FFF2-40B4-BE49-F238E27FC236}">
                  <a16:creationId xmlns:a16="http://schemas.microsoft.com/office/drawing/2014/main" id="{DA2DA88F-219A-0830-7F74-375AFF6F27B7}"/>
                </a:ext>
              </a:extLst>
            </p:cNvPr>
            <p:cNvSpPr>
              <a:spLocks/>
            </p:cNvSpPr>
            <p:nvPr/>
          </p:nvSpPr>
          <p:spPr bwMode="auto">
            <a:xfrm rot="16200000">
              <a:off x="5608754" y="982672"/>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68" name="Oval 6">
              <a:extLst>
                <a:ext uri="{FF2B5EF4-FFF2-40B4-BE49-F238E27FC236}">
                  <a16:creationId xmlns:a16="http://schemas.microsoft.com/office/drawing/2014/main" id="{747B3CA3-7AEC-C56E-FA6C-1585BB26603C}"/>
                </a:ext>
              </a:extLst>
            </p:cNvPr>
            <p:cNvSpPr>
              <a:spLocks noChangeArrowheads="1"/>
            </p:cNvSpPr>
            <p:nvPr/>
          </p:nvSpPr>
          <p:spPr bwMode="auto">
            <a:xfrm>
              <a:off x="5148806" y="514973"/>
              <a:ext cx="795865" cy="797156"/>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grpSp>
      <p:grpSp>
        <p:nvGrpSpPr>
          <p:cNvPr id="65" name="Group 64">
            <a:extLst>
              <a:ext uri="{FF2B5EF4-FFF2-40B4-BE49-F238E27FC236}">
                <a16:creationId xmlns:a16="http://schemas.microsoft.com/office/drawing/2014/main" id="{240D74FF-C91B-B7B3-A16B-48CC2933F014}"/>
              </a:ext>
            </a:extLst>
          </p:cNvPr>
          <p:cNvGrpSpPr/>
          <p:nvPr/>
        </p:nvGrpSpPr>
        <p:grpSpPr>
          <a:xfrm rot="656447">
            <a:off x="4955864" y="450475"/>
            <a:ext cx="1246124" cy="1253874"/>
            <a:chOff x="5148806" y="514973"/>
            <a:chExt cx="1246124" cy="1253874"/>
          </a:xfrm>
        </p:grpSpPr>
        <p:sp>
          <p:nvSpPr>
            <p:cNvPr id="63" name="Freeform 5">
              <a:extLst>
                <a:ext uri="{FF2B5EF4-FFF2-40B4-BE49-F238E27FC236}">
                  <a16:creationId xmlns:a16="http://schemas.microsoft.com/office/drawing/2014/main" id="{A6600A52-F2D8-17CF-385C-875CD207044F}"/>
                </a:ext>
              </a:extLst>
            </p:cNvPr>
            <p:cNvSpPr>
              <a:spLocks/>
            </p:cNvSpPr>
            <p:nvPr/>
          </p:nvSpPr>
          <p:spPr bwMode="auto">
            <a:xfrm rot="16200000">
              <a:off x="5608754" y="982672"/>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64" name="Oval 6">
              <a:extLst>
                <a:ext uri="{FF2B5EF4-FFF2-40B4-BE49-F238E27FC236}">
                  <a16:creationId xmlns:a16="http://schemas.microsoft.com/office/drawing/2014/main" id="{34936DD1-BD9F-FF32-BCC1-884D868930E3}"/>
                </a:ext>
              </a:extLst>
            </p:cNvPr>
            <p:cNvSpPr>
              <a:spLocks noChangeArrowheads="1"/>
            </p:cNvSpPr>
            <p:nvPr/>
          </p:nvSpPr>
          <p:spPr bwMode="auto">
            <a:xfrm>
              <a:off x="5148806" y="514973"/>
              <a:ext cx="795865" cy="797156"/>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grpSp>
      <p:sp>
        <p:nvSpPr>
          <p:cNvPr id="45" name="Freeform 5">
            <a:extLst>
              <a:ext uri="{FF2B5EF4-FFF2-40B4-BE49-F238E27FC236}">
                <a16:creationId xmlns:a16="http://schemas.microsoft.com/office/drawing/2014/main" id="{88AB7928-3873-B32D-9DB4-AB57E983A200}"/>
              </a:ext>
            </a:extLst>
          </p:cNvPr>
          <p:cNvSpPr>
            <a:spLocks/>
          </p:cNvSpPr>
          <p:nvPr/>
        </p:nvSpPr>
        <p:spPr bwMode="auto">
          <a:xfrm rot="16200000">
            <a:off x="4866153" y="5435457"/>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41" name="Freeform 10">
            <a:extLst>
              <a:ext uri="{FF2B5EF4-FFF2-40B4-BE49-F238E27FC236}">
                <a16:creationId xmlns:a16="http://schemas.microsoft.com/office/drawing/2014/main" id="{BE52870D-BFA9-347A-47A4-922C202E450E}"/>
              </a:ext>
            </a:extLst>
          </p:cNvPr>
          <p:cNvSpPr>
            <a:spLocks/>
          </p:cNvSpPr>
          <p:nvPr/>
        </p:nvSpPr>
        <p:spPr bwMode="auto">
          <a:xfrm rot="8100000">
            <a:off x="5449254" y="2179794"/>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 name="Freeform 5">
            <a:extLst>
              <a:ext uri="{FF2B5EF4-FFF2-40B4-BE49-F238E27FC236}">
                <a16:creationId xmlns:a16="http://schemas.microsoft.com/office/drawing/2014/main" id="{1ED4AC6E-1EF9-EB40-B64A-7A429CC0D0CF}"/>
              </a:ext>
            </a:extLst>
          </p:cNvPr>
          <p:cNvSpPr>
            <a:spLocks/>
          </p:cNvSpPr>
          <p:nvPr/>
        </p:nvSpPr>
        <p:spPr bwMode="auto">
          <a:xfrm rot="18900000" flipH="1">
            <a:off x="3553272" y="4820292"/>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3" name="Oval 6">
            <a:extLst>
              <a:ext uri="{FF2B5EF4-FFF2-40B4-BE49-F238E27FC236}">
                <a16:creationId xmlns:a16="http://schemas.microsoft.com/office/drawing/2014/main" id="{9714AE33-A171-574F-BF32-9B71CAC7288B}"/>
              </a:ext>
            </a:extLst>
          </p:cNvPr>
          <p:cNvSpPr>
            <a:spLocks noChangeArrowheads="1"/>
          </p:cNvSpPr>
          <p:nvPr/>
        </p:nvSpPr>
        <p:spPr bwMode="auto">
          <a:xfrm flipH="1">
            <a:off x="2868895" y="4817341"/>
            <a:ext cx="795865" cy="797156"/>
          </a:xfrm>
          <a:prstGeom prst="ellipse">
            <a:avLst/>
          </a:prstGeom>
          <a:solidFill>
            <a:schemeClr val="accent4"/>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4" name="Freeform 5">
            <a:extLst>
              <a:ext uri="{FF2B5EF4-FFF2-40B4-BE49-F238E27FC236}">
                <a16:creationId xmlns:a16="http://schemas.microsoft.com/office/drawing/2014/main" id="{673A159B-8A23-504A-88A7-E24896DC596A}"/>
              </a:ext>
            </a:extLst>
          </p:cNvPr>
          <p:cNvSpPr>
            <a:spLocks/>
          </p:cNvSpPr>
          <p:nvPr/>
        </p:nvSpPr>
        <p:spPr bwMode="auto">
          <a:xfrm rot="10800000" flipH="1">
            <a:off x="8677795" y="2515278"/>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5" name="Oval 6">
            <a:extLst>
              <a:ext uri="{FF2B5EF4-FFF2-40B4-BE49-F238E27FC236}">
                <a16:creationId xmlns:a16="http://schemas.microsoft.com/office/drawing/2014/main" id="{2A71DD98-F6E9-9047-A31D-56EE53D00DB3}"/>
              </a:ext>
            </a:extLst>
          </p:cNvPr>
          <p:cNvSpPr>
            <a:spLocks noChangeArrowheads="1"/>
          </p:cNvSpPr>
          <p:nvPr/>
        </p:nvSpPr>
        <p:spPr bwMode="auto">
          <a:xfrm flipH="1">
            <a:off x="9032104" y="2895175"/>
            <a:ext cx="996169" cy="997785"/>
          </a:xfrm>
          <a:prstGeom prst="ellipse">
            <a:avLst/>
          </a:prstGeom>
          <a:solidFill>
            <a:schemeClr val="accent4"/>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8" name="Freeform 5">
            <a:extLst>
              <a:ext uri="{FF2B5EF4-FFF2-40B4-BE49-F238E27FC236}">
                <a16:creationId xmlns:a16="http://schemas.microsoft.com/office/drawing/2014/main" id="{1DDDDCDF-5010-C949-9286-9C5AD09FD40F}"/>
              </a:ext>
            </a:extLst>
          </p:cNvPr>
          <p:cNvSpPr>
            <a:spLocks/>
          </p:cNvSpPr>
          <p:nvPr/>
        </p:nvSpPr>
        <p:spPr bwMode="auto">
          <a:xfrm rot="10800000">
            <a:off x="3858648" y="5243714"/>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9" name="Oval 6">
            <a:extLst>
              <a:ext uri="{FF2B5EF4-FFF2-40B4-BE49-F238E27FC236}">
                <a16:creationId xmlns:a16="http://schemas.microsoft.com/office/drawing/2014/main" id="{DFD056CA-A734-B646-A085-64E45D98E852}"/>
              </a:ext>
            </a:extLst>
          </p:cNvPr>
          <p:cNvSpPr>
            <a:spLocks noChangeArrowheads="1"/>
          </p:cNvSpPr>
          <p:nvPr/>
        </p:nvSpPr>
        <p:spPr bwMode="auto">
          <a:xfrm>
            <a:off x="3392239" y="5693327"/>
            <a:ext cx="795865" cy="797156"/>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10" name="Freeform 5">
            <a:extLst>
              <a:ext uri="{FF2B5EF4-FFF2-40B4-BE49-F238E27FC236}">
                <a16:creationId xmlns:a16="http://schemas.microsoft.com/office/drawing/2014/main" id="{94A405AD-ADFF-2942-9CA0-8459F3B2BA7B}"/>
              </a:ext>
            </a:extLst>
          </p:cNvPr>
          <p:cNvSpPr>
            <a:spLocks/>
          </p:cNvSpPr>
          <p:nvPr/>
        </p:nvSpPr>
        <p:spPr bwMode="auto">
          <a:xfrm rot="16200000">
            <a:off x="3891089" y="4349818"/>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11" name="Oval 6">
            <a:extLst>
              <a:ext uri="{FF2B5EF4-FFF2-40B4-BE49-F238E27FC236}">
                <a16:creationId xmlns:a16="http://schemas.microsoft.com/office/drawing/2014/main" id="{342E1ECA-261C-704E-A81D-5A716CE849D9}"/>
              </a:ext>
            </a:extLst>
          </p:cNvPr>
          <p:cNvSpPr>
            <a:spLocks noChangeArrowheads="1"/>
          </p:cNvSpPr>
          <p:nvPr/>
        </p:nvSpPr>
        <p:spPr bwMode="auto">
          <a:xfrm>
            <a:off x="3338200" y="3773913"/>
            <a:ext cx="979110" cy="980698"/>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12" name="Freeform 5">
            <a:extLst>
              <a:ext uri="{FF2B5EF4-FFF2-40B4-BE49-F238E27FC236}">
                <a16:creationId xmlns:a16="http://schemas.microsoft.com/office/drawing/2014/main" id="{F17CD483-3526-9345-89F9-0B62238A4BEF}"/>
              </a:ext>
            </a:extLst>
          </p:cNvPr>
          <p:cNvSpPr>
            <a:spLocks/>
          </p:cNvSpPr>
          <p:nvPr/>
        </p:nvSpPr>
        <p:spPr bwMode="auto">
          <a:xfrm rot="16200000">
            <a:off x="4059637" y="1824860"/>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13" name="Oval 6">
            <a:extLst>
              <a:ext uri="{FF2B5EF4-FFF2-40B4-BE49-F238E27FC236}">
                <a16:creationId xmlns:a16="http://schemas.microsoft.com/office/drawing/2014/main" id="{9584A732-B1A9-6740-89E4-2664451D2B9F}"/>
              </a:ext>
            </a:extLst>
          </p:cNvPr>
          <p:cNvSpPr>
            <a:spLocks noChangeArrowheads="1"/>
          </p:cNvSpPr>
          <p:nvPr/>
        </p:nvSpPr>
        <p:spPr bwMode="auto">
          <a:xfrm>
            <a:off x="3599689" y="1357161"/>
            <a:ext cx="795865" cy="797156"/>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grpSp>
        <p:nvGrpSpPr>
          <p:cNvPr id="76" name="Group 75">
            <a:extLst>
              <a:ext uri="{FF2B5EF4-FFF2-40B4-BE49-F238E27FC236}">
                <a16:creationId xmlns:a16="http://schemas.microsoft.com/office/drawing/2014/main" id="{263E8B55-E0BC-C907-C862-08A026773298}"/>
              </a:ext>
            </a:extLst>
          </p:cNvPr>
          <p:cNvGrpSpPr/>
          <p:nvPr/>
        </p:nvGrpSpPr>
        <p:grpSpPr>
          <a:xfrm rot="1110001">
            <a:off x="3245061" y="2365312"/>
            <a:ext cx="1253229" cy="1246769"/>
            <a:chOff x="3446539" y="2571171"/>
            <a:chExt cx="1253229" cy="1246769"/>
          </a:xfrm>
        </p:grpSpPr>
        <p:sp>
          <p:nvSpPr>
            <p:cNvPr id="14" name="Freeform 5">
              <a:extLst>
                <a:ext uri="{FF2B5EF4-FFF2-40B4-BE49-F238E27FC236}">
                  <a16:creationId xmlns:a16="http://schemas.microsoft.com/office/drawing/2014/main" id="{1D1CCA92-D5B9-5D47-98BC-9C67CCE23E00}"/>
                </a:ext>
              </a:extLst>
            </p:cNvPr>
            <p:cNvSpPr>
              <a:spLocks/>
            </p:cNvSpPr>
            <p:nvPr/>
          </p:nvSpPr>
          <p:spPr bwMode="auto">
            <a:xfrm rot="10800000">
              <a:off x="3912947" y="2571171"/>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15" name="Oval 6">
              <a:extLst>
                <a:ext uri="{FF2B5EF4-FFF2-40B4-BE49-F238E27FC236}">
                  <a16:creationId xmlns:a16="http://schemas.microsoft.com/office/drawing/2014/main" id="{595C72E2-FC09-954D-A2C6-45D4CAD23E61}"/>
                </a:ext>
              </a:extLst>
            </p:cNvPr>
            <p:cNvSpPr>
              <a:spLocks noChangeArrowheads="1"/>
            </p:cNvSpPr>
            <p:nvPr/>
          </p:nvSpPr>
          <p:spPr bwMode="auto">
            <a:xfrm>
              <a:off x="3446539" y="3020784"/>
              <a:ext cx="795865" cy="797156"/>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grpSp>
      <p:grpSp>
        <p:nvGrpSpPr>
          <p:cNvPr id="82" name="Group 81">
            <a:extLst>
              <a:ext uri="{FF2B5EF4-FFF2-40B4-BE49-F238E27FC236}">
                <a16:creationId xmlns:a16="http://schemas.microsoft.com/office/drawing/2014/main" id="{1EDD20AA-3E6F-B08F-AACB-C6101744EE72}"/>
              </a:ext>
            </a:extLst>
          </p:cNvPr>
          <p:cNvGrpSpPr/>
          <p:nvPr/>
        </p:nvGrpSpPr>
        <p:grpSpPr>
          <a:xfrm>
            <a:off x="7676315" y="2145548"/>
            <a:ext cx="1439334" cy="797156"/>
            <a:chOff x="7676315" y="2145548"/>
            <a:chExt cx="1439334" cy="797156"/>
          </a:xfrm>
        </p:grpSpPr>
        <p:sp>
          <p:nvSpPr>
            <p:cNvPr id="16" name="Freeform 5">
              <a:extLst>
                <a:ext uri="{FF2B5EF4-FFF2-40B4-BE49-F238E27FC236}">
                  <a16:creationId xmlns:a16="http://schemas.microsoft.com/office/drawing/2014/main" id="{567B8575-09A0-1E47-BCF1-540A858F9E69}"/>
                </a:ext>
              </a:extLst>
            </p:cNvPr>
            <p:cNvSpPr>
              <a:spLocks/>
            </p:cNvSpPr>
            <p:nvPr/>
          </p:nvSpPr>
          <p:spPr bwMode="auto">
            <a:xfrm rot="2700000">
              <a:off x="7675669" y="2146794"/>
              <a:ext cx="786821" cy="78553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17" name="Oval 6">
              <a:extLst>
                <a:ext uri="{FF2B5EF4-FFF2-40B4-BE49-F238E27FC236}">
                  <a16:creationId xmlns:a16="http://schemas.microsoft.com/office/drawing/2014/main" id="{489526FC-1439-F34F-9D83-88ED3928404F}"/>
                </a:ext>
              </a:extLst>
            </p:cNvPr>
            <p:cNvSpPr>
              <a:spLocks noChangeArrowheads="1"/>
            </p:cNvSpPr>
            <p:nvPr/>
          </p:nvSpPr>
          <p:spPr bwMode="auto">
            <a:xfrm>
              <a:off x="8319784" y="2145548"/>
              <a:ext cx="795865" cy="797156"/>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grpSp>
      <p:grpSp>
        <p:nvGrpSpPr>
          <p:cNvPr id="77" name="Group 76">
            <a:extLst>
              <a:ext uri="{FF2B5EF4-FFF2-40B4-BE49-F238E27FC236}">
                <a16:creationId xmlns:a16="http://schemas.microsoft.com/office/drawing/2014/main" id="{4904BF9B-8DF3-B515-723B-1CF2396DD826}"/>
              </a:ext>
            </a:extLst>
          </p:cNvPr>
          <p:cNvGrpSpPr/>
          <p:nvPr/>
        </p:nvGrpSpPr>
        <p:grpSpPr>
          <a:xfrm rot="1332963">
            <a:off x="5526242" y="4187268"/>
            <a:ext cx="1877429" cy="1891094"/>
            <a:chOff x="5922656" y="3929022"/>
            <a:chExt cx="1877429" cy="1891094"/>
          </a:xfrm>
        </p:grpSpPr>
        <p:sp>
          <p:nvSpPr>
            <p:cNvPr id="21" name="Freeform 10">
              <a:extLst>
                <a:ext uri="{FF2B5EF4-FFF2-40B4-BE49-F238E27FC236}">
                  <a16:creationId xmlns:a16="http://schemas.microsoft.com/office/drawing/2014/main" id="{07DA78FB-4071-B24A-A4C5-1B5DF6FB1D77}"/>
                </a:ext>
              </a:extLst>
            </p:cNvPr>
            <p:cNvSpPr>
              <a:spLocks/>
            </p:cNvSpPr>
            <p:nvPr/>
          </p:nvSpPr>
          <p:spPr bwMode="auto">
            <a:xfrm rot="16200000">
              <a:off x="5922656" y="3929022"/>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2" name="Oval 9">
              <a:extLst>
                <a:ext uri="{FF2B5EF4-FFF2-40B4-BE49-F238E27FC236}">
                  <a16:creationId xmlns:a16="http://schemas.microsoft.com/office/drawing/2014/main" id="{630E20FA-8245-7D41-8770-930FB9D352BA}"/>
                </a:ext>
              </a:extLst>
            </p:cNvPr>
            <p:cNvSpPr>
              <a:spLocks noChangeArrowheads="1"/>
            </p:cNvSpPr>
            <p:nvPr/>
          </p:nvSpPr>
          <p:spPr bwMode="auto">
            <a:xfrm>
              <a:off x="6692958" y="4711038"/>
              <a:ext cx="1107127" cy="1109078"/>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grpSp>
      <p:sp>
        <p:nvSpPr>
          <p:cNvPr id="23" name="Freeform 10">
            <a:extLst>
              <a:ext uri="{FF2B5EF4-FFF2-40B4-BE49-F238E27FC236}">
                <a16:creationId xmlns:a16="http://schemas.microsoft.com/office/drawing/2014/main" id="{E805BCDB-0C44-4C4A-951C-90D276E56ADF}"/>
              </a:ext>
            </a:extLst>
          </p:cNvPr>
          <p:cNvSpPr>
            <a:spLocks/>
          </p:cNvSpPr>
          <p:nvPr/>
        </p:nvSpPr>
        <p:spPr bwMode="auto">
          <a:xfrm>
            <a:off x="4645469" y="3929022"/>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4" name="Oval 9">
            <a:extLst>
              <a:ext uri="{FF2B5EF4-FFF2-40B4-BE49-F238E27FC236}">
                <a16:creationId xmlns:a16="http://schemas.microsoft.com/office/drawing/2014/main" id="{5FAAF369-BA7B-4040-8A4E-D2708B2F8FF9}"/>
              </a:ext>
            </a:extLst>
          </p:cNvPr>
          <p:cNvSpPr>
            <a:spLocks noChangeArrowheads="1"/>
          </p:cNvSpPr>
          <p:nvPr/>
        </p:nvSpPr>
        <p:spPr bwMode="auto">
          <a:xfrm>
            <a:off x="4030997" y="4556140"/>
            <a:ext cx="1349999" cy="1352378"/>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5" name="Freeform 10">
            <a:extLst>
              <a:ext uri="{FF2B5EF4-FFF2-40B4-BE49-F238E27FC236}">
                <a16:creationId xmlns:a16="http://schemas.microsoft.com/office/drawing/2014/main" id="{0C480C38-37C0-EC4F-A8EA-4A92B7FC662B}"/>
              </a:ext>
            </a:extLst>
          </p:cNvPr>
          <p:cNvSpPr>
            <a:spLocks/>
          </p:cNvSpPr>
          <p:nvPr/>
        </p:nvSpPr>
        <p:spPr bwMode="auto">
          <a:xfrm rot="5400000">
            <a:off x="4777510" y="2632367"/>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6" name="Oval 9">
            <a:extLst>
              <a:ext uri="{FF2B5EF4-FFF2-40B4-BE49-F238E27FC236}">
                <a16:creationId xmlns:a16="http://schemas.microsoft.com/office/drawing/2014/main" id="{1DD80FAD-5A25-ED43-811D-8AFFDCE31923}"/>
              </a:ext>
            </a:extLst>
          </p:cNvPr>
          <p:cNvSpPr>
            <a:spLocks noChangeArrowheads="1"/>
          </p:cNvSpPr>
          <p:nvPr/>
        </p:nvSpPr>
        <p:spPr bwMode="auto">
          <a:xfrm>
            <a:off x="4202924" y="1983648"/>
            <a:ext cx="1228568" cy="1230733"/>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8" name="Freeform 10">
            <a:extLst>
              <a:ext uri="{FF2B5EF4-FFF2-40B4-BE49-F238E27FC236}">
                <a16:creationId xmlns:a16="http://schemas.microsoft.com/office/drawing/2014/main" id="{4E61B938-9C7D-A04B-A540-80228ECDFB8A}"/>
              </a:ext>
            </a:extLst>
          </p:cNvPr>
          <p:cNvSpPr>
            <a:spLocks/>
          </p:cNvSpPr>
          <p:nvPr/>
        </p:nvSpPr>
        <p:spPr bwMode="auto">
          <a:xfrm rot="10800000">
            <a:off x="6167522" y="2489310"/>
            <a:ext cx="1366822" cy="1366822"/>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bg1">
              <a:lumMod val="85000"/>
            </a:schemeClr>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9" name="Oval 9">
            <a:extLst>
              <a:ext uri="{FF2B5EF4-FFF2-40B4-BE49-F238E27FC236}">
                <a16:creationId xmlns:a16="http://schemas.microsoft.com/office/drawing/2014/main" id="{196F2C93-2863-BF45-BAA3-03AF8590F353}"/>
              </a:ext>
            </a:extLst>
          </p:cNvPr>
          <p:cNvSpPr>
            <a:spLocks noChangeArrowheads="1"/>
          </p:cNvSpPr>
          <p:nvPr/>
        </p:nvSpPr>
        <p:spPr bwMode="auto">
          <a:xfrm>
            <a:off x="6950513" y="1977727"/>
            <a:ext cx="1107127" cy="1109078"/>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30" name="Oval 8">
            <a:extLst>
              <a:ext uri="{FF2B5EF4-FFF2-40B4-BE49-F238E27FC236}">
                <a16:creationId xmlns:a16="http://schemas.microsoft.com/office/drawing/2014/main" id="{7F0C7497-06FB-2C4C-AD7A-2E5BE40834BB}"/>
              </a:ext>
            </a:extLst>
          </p:cNvPr>
          <p:cNvSpPr>
            <a:spLocks noChangeArrowheads="1"/>
          </p:cNvSpPr>
          <p:nvPr/>
        </p:nvSpPr>
        <p:spPr bwMode="auto">
          <a:xfrm>
            <a:off x="5247943" y="3049864"/>
            <a:ext cx="1672307" cy="1664436"/>
          </a:xfrm>
          <a:prstGeom prst="ellipse">
            <a:avLst/>
          </a:prstGeom>
          <a:solidFill>
            <a:schemeClr val="accent1"/>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20" name="TextBox 19">
            <a:extLst>
              <a:ext uri="{FF2B5EF4-FFF2-40B4-BE49-F238E27FC236}">
                <a16:creationId xmlns:a16="http://schemas.microsoft.com/office/drawing/2014/main" id="{5098AEC4-6884-568A-30B9-3DE0F63A99C3}"/>
              </a:ext>
            </a:extLst>
          </p:cNvPr>
          <p:cNvSpPr txBox="1"/>
          <p:nvPr/>
        </p:nvSpPr>
        <p:spPr>
          <a:xfrm>
            <a:off x="5286493" y="3482998"/>
            <a:ext cx="1654666" cy="707886"/>
          </a:xfrm>
          <a:prstGeom prst="rect">
            <a:avLst/>
          </a:prstGeom>
          <a:noFill/>
        </p:spPr>
        <p:txBody>
          <a:bodyPr wrap="square" rtlCol="0">
            <a:spAutoFit/>
          </a:bodyPr>
          <a:lstStyle/>
          <a:p>
            <a:pPr algn="ctr"/>
            <a:r>
              <a:rPr lang="en-GB" sz="2000" b="1">
                <a:solidFill>
                  <a:schemeClr val="bg1"/>
                </a:solidFill>
              </a:rPr>
              <a:t>Aktor Kemanusiaan</a:t>
            </a:r>
            <a:endParaRPr lang="en-ID" sz="2000" b="1">
              <a:solidFill>
                <a:schemeClr val="bg1"/>
              </a:solidFill>
            </a:endParaRPr>
          </a:p>
        </p:txBody>
      </p:sp>
      <p:sp>
        <p:nvSpPr>
          <p:cNvPr id="27" name="TextBox 26">
            <a:extLst>
              <a:ext uri="{FF2B5EF4-FFF2-40B4-BE49-F238E27FC236}">
                <a16:creationId xmlns:a16="http://schemas.microsoft.com/office/drawing/2014/main" id="{35A9BB25-E755-296A-3934-87DA0D3DEF13}"/>
              </a:ext>
            </a:extLst>
          </p:cNvPr>
          <p:cNvSpPr txBox="1"/>
          <p:nvPr/>
        </p:nvSpPr>
        <p:spPr>
          <a:xfrm>
            <a:off x="3981562" y="2418036"/>
            <a:ext cx="1654666" cy="369332"/>
          </a:xfrm>
          <a:prstGeom prst="rect">
            <a:avLst/>
          </a:prstGeom>
          <a:noFill/>
        </p:spPr>
        <p:txBody>
          <a:bodyPr wrap="square" rtlCol="0">
            <a:spAutoFit/>
          </a:bodyPr>
          <a:lstStyle/>
          <a:p>
            <a:pPr algn="ctr"/>
            <a:r>
              <a:rPr lang="en-GB">
                <a:solidFill>
                  <a:schemeClr val="bg1"/>
                </a:solidFill>
              </a:rPr>
              <a:t>Pemerintah</a:t>
            </a:r>
            <a:endParaRPr lang="en-ID">
              <a:solidFill>
                <a:schemeClr val="bg1"/>
              </a:solidFill>
            </a:endParaRPr>
          </a:p>
        </p:txBody>
      </p:sp>
      <p:sp>
        <p:nvSpPr>
          <p:cNvPr id="31" name="TextBox 30">
            <a:extLst>
              <a:ext uri="{FF2B5EF4-FFF2-40B4-BE49-F238E27FC236}">
                <a16:creationId xmlns:a16="http://schemas.microsoft.com/office/drawing/2014/main" id="{CD4E1241-76B6-1496-48D6-53CEAC842968}"/>
              </a:ext>
            </a:extLst>
          </p:cNvPr>
          <p:cNvSpPr txBox="1"/>
          <p:nvPr/>
        </p:nvSpPr>
        <p:spPr>
          <a:xfrm>
            <a:off x="3154229" y="1573292"/>
            <a:ext cx="1654666" cy="369332"/>
          </a:xfrm>
          <a:prstGeom prst="rect">
            <a:avLst/>
          </a:prstGeom>
          <a:noFill/>
        </p:spPr>
        <p:txBody>
          <a:bodyPr wrap="square" rtlCol="0">
            <a:spAutoFit/>
          </a:bodyPr>
          <a:lstStyle/>
          <a:p>
            <a:pPr algn="ctr"/>
            <a:r>
              <a:rPr lang="en-GB">
                <a:solidFill>
                  <a:schemeClr val="bg1"/>
                </a:solidFill>
              </a:rPr>
              <a:t>Pusat</a:t>
            </a:r>
            <a:endParaRPr lang="en-ID">
              <a:solidFill>
                <a:schemeClr val="bg1"/>
              </a:solidFill>
            </a:endParaRPr>
          </a:p>
        </p:txBody>
      </p:sp>
      <p:sp>
        <p:nvSpPr>
          <p:cNvPr id="32" name="TextBox 31">
            <a:extLst>
              <a:ext uri="{FF2B5EF4-FFF2-40B4-BE49-F238E27FC236}">
                <a16:creationId xmlns:a16="http://schemas.microsoft.com/office/drawing/2014/main" id="{1EFC7D93-BBBD-96EB-5CA1-57BD2D457C29}"/>
              </a:ext>
            </a:extLst>
          </p:cNvPr>
          <p:cNvSpPr txBox="1"/>
          <p:nvPr/>
        </p:nvSpPr>
        <p:spPr>
          <a:xfrm>
            <a:off x="2779139" y="2953523"/>
            <a:ext cx="1654666" cy="369332"/>
          </a:xfrm>
          <a:prstGeom prst="rect">
            <a:avLst/>
          </a:prstGeom>
          <a:noFill/>
        </p:spPr>
        <p:txBody>
          <a:bodyPr wrap="square" rtlCol="0">
            <a:spAutoFit/>
          </a:bodyPr>
          <a:lstStyle/>
          <a:p>
            <a:pPr algn="ctr"/>
            <a:r>
              <a:rPr lang="en-GB">
                <a:solidFill>
                  <a:schemeClr val="bg1"/>
                </a:solidFill>
              </a:rPr>
              <a:t>Daerah</a:t>
            </a:r>
            <a:endParaRPr lang="en-ID">
              <a:solidFill>
                <a:schemeClr val="bg1"/>
              </a:solidFill>
            </a:endParaRPr>
          </a:p>
        </p:txBody>
      </p:sp>
      <p:sp>
        <p:nvSpPr>
          <p:cNvPr id="35" name="TextBox 34">
            <a:extLst>
              <a:ext uri="{FF2B5EF4-FFF2-40B4-BE49-F238E27FC236}">
                <a16:creationId xmlns:a16="http://schemas.microsoft.com/office/drawing/2014/main" id="{04FCCD17-8901-064F-52EA-6977E493064C}"/>
              </a:ext>
            </a:extLst>
          </p:cNvPr>
          <p:cNvSpPr txBox="1"/>
          <p:nvPr/>
        </p:nvSpPr>
        <p:spPr>
          <a:xfrm>
            <a:off x="3835711" y="5077775"/>
            <a:ext cx="1654666" cy="369332"/>
          </a:xfrm>
          <a:prstGeom prst="rect">
            <a:avLst/>
          </a:prstGeom>
          <a:noFill/>
        </p:spPr>
        <p:txBody>
          <a:bodyPr wrap="square" rtlCol="0">
            <a:spAutoFit/>
          </a:bodyPr>
          <a:lstStyle/>
          <a:p>
            <a:pPr algn="ctr"/>
            <a:r>
              <a:rPr lang="en-GB">
                <a:solidFill>
                  <a:schemeClr val="bg1"/>
                </a:solidFill>
              </a:rPr>
              <a:t>Masyarakat</a:t>
            </a:r>
            <a:endParaRPr lang="en-ID">
              <a:solidFill>
                <a:schemeClr val="bg1"/>
              </a:solidFill>
            </a:endParaRPr>
          </a:p>
        </p:txBody>
      </p:sp>
      <p:sp>
        <p:nvSpPr>
          <p:cNvPr id="36" name="TextBox 35">
            <a:extLst>
              <a:ext uri="{FF2B5EF4-FFF2-40B4-BE49-F238E27FC236}">
                <a16:creationId xmlns:a16="http://schemas.microsoft.com/office/drawing/2014/main" id="{2F04F373-7341-75B9-54DE-DCC06536D4E3}"/>
              </a:ext>
            </a:extLst>
          </p:cNvPr>
          <p:cNvSpPr txBox="1"/>
          <p:nvPr/>
        </p:nvSpPr>
        <p:spPr>
          <a:xfrm>
            <a:off x="2962838" y="5768739"/>
            <a:ext cx="1654666" cy="646331"/>
          </a:xfrm>
          <a:prstGeom prst="rect">
            <a:avLst/>
          </a:prstGeom>
          <a:noFill/>
        </p:spPr>
        <p:txBody>
          <a:bodyPr wrap="square" rtlCol="0">
            <a:spAutoFit/>
          </a:bodyPr>
          <a:lstStyle/>
          <a:p>
            <a:pPr algn="ctr"/>
            <a:r>
              <a:rPr lang="en-GB">
                <a:solidFill>
                  <a:schemeClr val="bg1"/>
                </a:solidFill>
              </a:rPr>
              <a:t>LSM </a:t>
            </a:r>
          </a:p>
          <a:p>
            <a:pPr algn="ctr"/>
            <a:r>
              <a:rPr lang="en-GB">
                <a:solidFill>
                  <a:schemeClr val="bg1"/>
                </a:solidFill>
              </a:rPr>
              <a:t>Asing</a:t>
            </a:r>
            <a:endParaRPr lang="en-ID">
              <a:solidFill>
                <a:schemeClr val="bg1"/>
              </a:solidFill>
            </a:endParaRPr>
          </a:p>
        </p:txBody>
      </p:sp>
      <p:sp>
        <p:nvSpPr>
          <p:cNvPr id="37" name="TextBox 36">
            <a:extLst>
              <a:ext uri="{FF2B5EF4-FFF2-40B4-BE49-F238E27FC236}">
                <a16:creationId xmlns:a16="http://schemas.microsoft.com/office/drawing/2014/main" id="{188BA4B8-53A7-3DD1-D8AA-2B3C116E489A}"/>
              </a:ext>
            </a:extLst>
          </p:cNvPr>
          <p:cNvSpPr txBox="1"/>
          <p:nvPr/>
        </p:nvSpPr>
        <p:spPr>
          <a:xfrm>
            <a:off x="2994781" y="3973313"/>
            <a:ext cx="1654666" cy="584775"/>
          </a:xfrm>
          <a:prstGeom prst="rect">
            <a:avLst/>
          </a:prstGeom>
          <a:noFill/>
        </p:spPr>
        <p:txBody>
          <a:bodyPr wrap="square" rtlCol="0">
            <a:spAutoFit/>
          </a:bodyPr>
          <a:lstStyle/>
          <a:p>
            <a:pPr algn="ctr"/>
            <a:r>
              <a:rPr lang="en-GB" sz="1600">
                <a:solidFill>
                  <a:schemeClr val="bg1"/>
                </a:solidFill>
              </a:rPr>
              <a:t>LSM </a:t>
            </a:r>
          </a:p>
          <a:p>
            <a:pPr algn="ctr"/>
            <a:r>
              <a:rPr lang="en-GB" sz="1600">
                <a:solidFill>
                  <a:schemeClr val="bg1"/>
                </a:solidFill>
              </a:rPr>
              <a:t>Nasional</a:t>
            </a:r>
            <a:endParaRPr lang="en-ID">
              <a:solidFill>
                <a:schemeClr val="bg1"/>
              </a:solidFill>
            </a:endParaRPr>
          </a:p>
        </p:txBody>
      </p:sp>
      <p:sp>
        <p:nvSpPr>
          <p:cNvPr id="38" name="TextBox 37">
            <a:extLst>
              <a:ext uri="{FF2B5EF4-FFF2-40B4-BE49-F238E27FC236}">
                <a16:creationId xmlns:a16="http://schemas.microsoft.com/office/drawing/2014/main" id="{8FE283AE-F34D-69BB-3340-D20C831F9BA9}"/>
              </a:ext>
            </a:extLst>
          </p:cNvPr>
          <p:cNvSpPr txBox="1"/>
          <p:nvPr/>
        </p:nvSpPr>
        <p:spPr>
          <a:xfrm>
            <a:off x="2435351" y="4986955"/>
            <a:ext cx="1654666" cy="338554"/>
          </a:xfrm>
          <a:prstGeom prst="rect">
            <a:avLst/>
          </a:prstGeom>
          <a:noFill/>
        </p:spPr>
        <p:txBody>
          <a:bodyPr wrap="square" rtlCol="0">
            <a:spAutoFit/>
          </a:bodyPr>
          <a:lstStyle/>
          <a:p>
            <a:pPr algn="ctr"/>
            <a:r>
              <a:rPr lang="en-GB" sz="1600">
                <a:solidFill>
                  <a:schemeClr val="bg1"/>
                </a:solidFill>
              </a:rPr>
              <a:t>Jejaring</a:t>
            </a:r>
            <a:endParaRPr lang="en-ID">
              <a:solidFill>
                <a:schemeClr val="bg1"/>
              </a:solidFill>
            </a:endParaRPr>
          </a:p>
        </p:txBody>
      </p:sp>
      <p:sp>
        <p:nvSpPr>
          <p:cNvPr id="39" name="TextBox 38">
            <a:extLst>
              <a:ext uri="{FF2B5EF4-FFF2-40B4-BE49-F238E27FC236}">
                <a16:creationId xmlns:a16="http://schemas.microsoft.com/office/drawing/2014/main" id="{115BB855-47CB-EF5C-FFAF-A3D17C5B9309}"/>
              </a:ext>
            </a:extLst>
          </p:cNvPr>
          <p:cNvSpPr txBox="1"/>
          <p:nvPr/>
        </p:nvSpPr>
        <p:spPr>
          <a:xfrm>
            <a:off x="5849410" y="5446228"/>
            <a:ext cx="1654666" cy="369332"/>
          </a:xfrm>
          <a:prstGeom prst="rect">
            <a:avLst/>
          </a:prstGeom>
          <a:noFill/>
        </p:spPr>
        <p:txBody>
          <a:bodyPr wrap="square" rtlCol="0">
            <a:spAutoFit/>
          </a:bodyPr>
          <a:lstStyle/>
          <a:p>
            <a:pPr algn="ctr"/>
            <a:r>
              <a:rPr lang="en-GB">
                <a:solidFill>
                  <a:schemeClr val="bg1"/>
                </a:solidFill>
              </a:rPr>
              <a:t>Akademisi</a:t>
            </a:r>
            <a:endParaRPr lang="en-ID">
              <a:solidFill>
                <a:schemeClr val="bg1"/>
              </a:solidFill>
            </a:endParaRPr>
          </a:p>
        </p:txBody>
      </p:sp>
      <p:sp>
        <p:nvSpPr>
          <p:cNvPr id="40" name="TextBox 39">
            <a:extLst>
              <a:ext uri="{FF2B5EF4-FFF2-40B4-BE49-F238E27FC236}">
                <a16:creationId xmlns:a16="http://schemas.microsoft.com/office/drawing/2014/main" id="{01AB2A0F-9A1C-0219-D41C-8BC20685DB0A}"/>
              </a:ext>
            </a:extLst>
          </p:cNvPr>
          <p:cNvSpPr txBox="1"/>
          <p:nvPr/>
        </p:nvSpPr>
        <p:spPr>
          <a:xfrm>
            <a:off x="6688243" y="2222319"/>
            <a:ext cx="1654666" cy="646331"/>
          </a:xfrm>
          <a:prstGeom prst="rect">
            <a:avLst/>
          </a:prstGeom>
          <a:noFill/>
        </p:spPr>
        <p:txBody>
          <a:bodyPr wrap="square" rtlCol="0">
            <a:spAutoFit/>
          </a:bodyPr>
          <a:lstStyle/>
          <a:p>
            <a:pPr algn="ctr"/>
            <a:r>
              <a:rPr lang="en-GB">
                <a:solidFill>
                  <a:schemeClr val="bg1"/>
                </a:solidFill>
              </a:rPr>
              <a:t>Lembaga </a:t>
            </a:r>
          </a:p>
          <a:p>
            <a:pPr algn="ctr"/>
            <a:r>
              <a:rPr lang="en-GB">
                <a:solidFill>
                  <a:schemeClr val="bg1"/>
                </a:solidFill>
              </a:rPr>
              <a:t>Usaha</a:t>
            </a:r>
            <a:endParaRPr lang="en-ID">
              <a:solidFill>
                <a:schemeClr val="bg1"/>
              </a:solidFill>
            </a:endParaRPr>
          </a:p>
        </p:txBody>
      </p:sp>
      <p:sp>
        <p:nvSpPr>
          <p:cNvPr id="42" name="Oval 9">
            <a:extLst>
              <a:ext uri="{FF2B5EF4-FFF2-40B4-BE49-F238E27FC236}">
                <a16:creationId xmlns:a16="http://schemas.microsoft.com/office/drawing/2014/main" id="{C4C4EF7A-B8BD-7E70-8096-88C48174E739}"/>
              </a:ext>
            </a:extLst>
          </p:cNvPr>
          <p:cNvSpPr>
            <a:spLocks noChangeArrowheads="1"/>
          </p:cNvSpPr>
          <p:nvPr/>
        </p:nvSpPr>
        <p:spPr bwMode="auto">
          <a:xfrm>
            <a:off x="5578927" y="1423188"/>
            <a:ext cx="1107127" cy="1109078"/>
          </a:xfrm>
          <a:prstGeom prst="ellipse">
            <a:avLst/>
          </a:prstGeom>
          <a:solidFill>
            <a:schemeClr val="accent2"/>
          </a:solidFill>
          <a:ln>
            <a:noFill/>
          </a:ln>
        </p:spPr>
        <p:txBody>
          <a:bodyPr vert="horz" wrap="square" lIns="91416" tIns="45708" rIns="91416" bIns="45708" numCol="1" anchor="t" anchorCtr="0" compatLnSpc="1">
            <a:prstTxWarp prst="textNoShape">
              <a:avLst/>
            </a:prstTxWarp>
          </a:bodyPr>
          <a:lstStyle/>
          <a:p>
            <a:pPr defTabSz="914217"/>
            <a:endParaRPr lang="id-ID" sz="3599" dirty="0">
              <a:solidFill>
                <a:srgbClr val="272727"/>
              </a:solidFill>
              <a:latin typeface="Lato Light" panose="020F0502020204030203" pitchFamily="34" charset="0"/>
            </a:endParaRPr>
          </a:p>
        </p:txBody>
      </p:sp>
      <p:sp>
        <p:nvSpPr>
          <p:cNvPr id="43" name="TextBox 42">
            <a:extLst>
              <a:ext uri="{FF2B5EF4-FFF2-40B4-BE49-F238E27FC236}">
                <a16:creationId xmlns:a16="http://schemas.microsoft.com/office/drawing/2014/main" id="{853C0919-E2A2-9E70-EBA0-0F95BC613734}"/>
              </a:ext>
            </a:extLst>
          </p:cNvPr>
          <p:cNvSpPr txBox="1"/>
          <p:nvPr/>
        </p:nvSpPr>
        <p:spPr>
          <a:xfrm>
            <a:off x="5282160" y="1768848"/>
            <a:ext cx="1654666" cy="369332"/>
          </a:xfrm>
          <a:prstGeom prst="rect">
            <a:avLst/>
          </a:prstGeom>
          <a:noFill/>
        </p:spPr>
        <p:txBody>
          <a:bodyPr wrap="square" rtlCol="0">
            <a:spAutoFit/>
          </a:bodyPr>
          <a:lstStyle/>
          <a:p>
            <a:pPr algn="ctr"/>
            <a:r>
              <a:rPr lang="en-GB">
                <a:solidFill>
                  <a:schemeClr val="bg1"/>
                </a:solidFill>
              </a:rPr>
              <a:t>Media</a:t>
            </a:r>
            <a:endParaRPr lang="en-ID">
              <a:solidFill>
                <a:schemeClr val="bg1"/>
              </a:solidFill>
            </a:endParaRPr>
          </a:p>
        </p:txBody>
      </p:sp>
      <p:sp>
        <p:nvSpPr>
          <p:cNvPr id="44" name="TextBox 43">
            <a:extLst>
              <a:ext uri="{FF2B5EF4-FFF2-40B4-BE49-F238E27FC236}">
                <a16:creationId xmlns:a16="http://schemas.microsoft.com/office/drawing/2014/main" id="{013FE920-29B9-1FF6-5B0B-93874AE49CEA}"/>
              </a:ext>
            </a:extLst>
          </p:cNvPr>
          <p:cNvSpPr txBox="1"/>
          <p:nvPr/>
        </p:nvSpPr>
        <p:spPr>
          <a:xfrm>
            <a:off x="7890383" y="2364940"/>
            <a:ext cx="1654666" cy="369332"/>
          </a:xfrm>
          <a:prstGeom prst="rect">
            <a:avLst/>
          </a:prstGeom>
          <a:noFill/>
        </p:spPr>
        <p:txBody>
          <a:bodyPr wrap="square" rtlCol="0">
            <a:spAutoFit/>
          </a:bodyPr>
          <a:lstStyle/>
          <a:p>
            <a:pPr algn="ctr"/>
            <a:r>
              <a:rPr lang="en-GB">
                <a:solidFill>
                  <a:schemeClr val="bg1"/>
                </a:solidFill>
              </a:rPr>
              <a:t>CSR</a:t>
            </a:r>
            <a:endParaRPr lang="en-ID">
              <a:solidFill>
                <a:schemeClr val="bg1"/>
              </a:solidFill>
            </a:endParaRPr>
          </a:p>
        </p:txBody>
      </p:sp>
      <p:sp>
        <p:nvSpPr>
          <p:cNvPr id="60" name="TextBox 59">
            <a:extLst>
              <a:ext uri="{FF2B5EF4-FFF2-40B4-BE49-F238E27FC236}">
                <a16:creationId xmlns:a16="http://schemas.microsoft.com/office/drawing/2014/main" id="{03656C08-FE25-C916-5F2B-498F1302EC48}"/>
              </a:ext>
            </a:extLst>
          </p:cNvPr>
          <p:cNvSpPr txBox="1"/>
          <p:nvPr/>
        </p:nvSpPr>
        <p:spPr>
          <a:xfrm>
            <a:off x="8717716" y="3169218"/>
            <a:ext cx="1654666" cy="369332"/>
          </a:xfrm>
          <a:prstGeom prst="rect">
            <a:avLst/>
          </a:prstGeom>
          <a:noFill/>
        </p:spPr>
        <p:txBody>
          <a:bodyPr wrap="square" rtlCol="0">
            <a:spAutoFit/>
          </a:bodyPr>
          <a:lstStyle/>
          <a:p>
            <a:pPr algn="ctr"/>
            <a:r>
              <a:rPr lang="en-GB">
                <a:solidFill>
                  <a:schemeClr val="bg1"/>
                </a:solidFill>
              </a:rPr>
              <a:t>Yayasan</a:t>
            </a:r>
            <a:endParaRPr lang="en-ID">
              <a:solidFill>
                <a:schemeClr val="bg1"/>
              </a:solidFill>
            </a:endParaRPr>
          </a:p>
        </p:txBody>
      </p:sp>
      <p:sp>
        <p:nvSpPr>
          <p:cNvPr id="61" name="Oval 6">
            <a:extLst>
              <a:ext uri="{FF2B5EF4-FFF2-40B4-BE49-F238E27FC236}">
                <a16:creationId xmlns:a16="http://schemas.microsoft.com/office/drawing/2014/main" id="{DFDCD55C-955C-2941-FCD0-AC0A71E52F94}"/>
              </a:ext>
            </a:extLst>
          </p:cNvPr>
          <p:cNvSpPr>
            <a:spLocks noChangeArrowheads="1"/>
          </p:cNvSpPr>
          <p:nvPr/>
        </p:nvSpPr>
        <p:spPr bwMode="auto">
          <a:xfrm>
            <a:off x="5142053" y="5703381"/>
            <a:ext cx="1034824" cy="1036503"/>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62" name="TextBox 61">
            <a:extLst>
              <a:ext uri="{FF2B5EF4-FFF2-40B4-BE49-F238E27FC236}">
                <a16:creationId xmlns:a16="http://schemas.microsoft.com/office/drawing/2014/main" id="{B9633161-584E-1EB0-1014-1F9D4C40965F}"/>
              </a:ext>
            </a:extLst>
          </p:cNvPr>
          <p:cNvSpPr txBox="1"/>
          <p:nvPr/>
        </p:nvSpPr>
        <p:spPr>
          <a:xfrm>
            <a:off x="4832132" y="6059781"/>
            <a:ext cx="1654666" cy="369332"/>
          </a:xfrm>
          <a:prstGeom prst="rect">
            <a:avLst/>
          </a:prstGeom>
          <a:noFill/>
        </p:spPr>
        <p:txBody>
          <a:bodyPr wrap="square" rtlCol="0">
            <a:spAutoFit/>
          </a:bodyPr>
          <a:lstStyle/>
          <a:p>
            <a:pPr algn="ctr"/>
            <a:r>
              <a:rPr lang="en-GB">
                <a:solidFill>
                  <a:schemeClr val="bg1"/>
                </a:solidFill>
              </a:rPr>
              <a:t>Komunitas</a:t>
            </a:r>
            <a:endParaRPr lang="en-ID">
              <a:solidFill>
                <a:schemeClr val="bg1"/>
              </a:solidFill>
            </a:endParaRPr>
          </a:p>
        </p:txBody>
      </p:sp>
      <p:sp>
        <p:nvSpPr>
          <p:cNvPr id="69" name="TextBox 68">
            <a:extLst>
              <a:ext uri="{FF2B5EF4-FFF2-40B4-BE49-F238E27FC236}">
                <a16:creationId xmlns:a16="http://schemas.microsoft.com/office/drawing/2014/main" id="{C93670D3-706B-9152-CFE4-FAEFDA612CCC}"/>
              </a:ext>
            </a:extLst>
          </p:cNvPr>
          <p:cNvSpPr txBox="1"/>
          <p:nvPr/>
        </p:nvSpPr>
        <p:spPr>
          <a:xfrm>
            <a:off x="4573896" y="640190"/>
            <a:ext cx="1654666" cy="369332"/>
          </a:xfrm>
          <a:prstGeom prst="rect">
            <a:avLst/>
          </a:prstGeom>
          <a:noFill/>
        </p:spPr>
        <p:txBody>
          <a:bodyPr wrap="square" rtlCol="0">
            <a:spAutoFit/>
          </a:bodyPr>
          <a:lstStyle/>
          <a:p>
            <a:pPr algn="ctr"/>
            <a:r>
              <a:rPr lang="en-GB">
                <a:solidFill>
                  <a:schemeClr val="bg1"/>
                </a:solidFill>
              </a:rPr>
              <a:t>Asing</a:t>
            </a:r>
            <a:endParaRPr lang="en-ID">
              <a:solidFill>
                <a:schemeClr val="bg1"/>
              </a:solidFill>
            </a:endParaRPr>
          </a:p>
        </p:txBody>
      </p:sp>
      <p:sp>
        <p:nvSpPr>
          <p:cNvPr id="70" name="TextBox 69">
            <a:extLst>
              <a:ext uri="{FF2B5EF4-FFF2-40B4-BE49-F238E27FC236}">
                <a16:creationId xmlns:a16="http://schemas.microsoft.com/office/drawing/2014/main" id="{76982FE3-D93B-2893-515D-EF9BE846C4E2}"/>
              </a:ext>
            </a:extLst>
          </p:cNvPr>
          <p:cNvSpPr txBox="1"/>
          <p:nvPr/>
        </p:nvSpPr>
        <p:spPr>
          <a:xfrm>
            <a:off x="6146480" y="662453"/>
            <a:ext cx="1654666" cy="369332"/>
          </a:xfrm>
          <a:prstGeom prst="rect">
            <a:avLst/>
          </a:prstGeom>
          <a:noFill/>
        </p:spPr>
        <p:txBody>
          <a:bodyPr wrap="square" rtlCol="0">
            <a:spAutoFit/>
          </a:bodyPr>
          <a:lstStyle/>
          <a:p>
            <a:pPr algn="ctr"/>
            <a:r>
              <a:rPr lang="en-GB">
                <a:solidFill>
                  <a:schemeClr val="bg1"/>
                </a:solidFill>
              </a:rPr>
              <a:t>Lokal</a:t>
            </a:r>
            <a:endParaRPr lang="en-ID">
              <a:solidFill>
                <a:schemeClr val="bg1"/>
              </a:solidFill>
            </a:endParaRPr>
          </a:p>
        </p:txBody>
      </p:sp>
      <p:sp>
        <p:nvSpPr>
          <p:cNvPr id="75" name="TextBox 74">
            <a:extLst>
              <a:ext uri="{FF2B5EF4-FFF2-40B4-BE49-F238E27FC236}">
                <a16:creationId xmlns:a16="http://schemas.microsoft.com/office/drawing/2014/main" id="{D94D4AC4-5524-8A93-2D83-18D3B9D1689E}"/>
              </a:ext>
            </a:extLst>
          </p:cNvPr>
          <p:cNvSpPr txBox="1"/>
          <p:nvPr/>
        </p:nvSpPr>
        <p:spPr>
          <a:xfrm>
            <a:off x="7094096" y="3392590"/>
            <a:ext cx="1654666" cy="646331"/>
          </a:xfrm>
          <a:prstGeom prst="rect">
            <a:avLst/>
          </a:prstGeom>
          <a:noFill/>
        </p:spPr>
        <p:txBody>
          <a:bodyPr wrap="square" rtlCol="0">
            <a:spAutoFit/>
          </a:bodyPr>
          <a:lstStyle/>
          <a:p>
            <a:pPr algn="ctr"/>
            <a:r>
              <a:rPr lang="en-GB">
                <a:solidFill>
                  <a:schemeClr val="bg1"/>
                </a:solidFill>
              </a:rPr>
              <a:t>Partai </a:t>
            </a:r>
          </a:p>
          <a:p>
            <a:pPr algn="ctr"/>
            <a:r>
              <a:rPr lang="en-GB">
                <a:solidFill>
                  <a:schemeClr val="bg1"/>
                </a:solidFill>
              </a:rPr>
              <a:t>Politik</a:t>
            </a:r>
            <a:endParaRPr lang="en-ID">
              <a:solidFill>
                <a:schemeClr val="bg1"/>
              </a:solidFill>
            </a:endParaRPr>
          </a:p>
        </p:txBody>
      </p:sp>
      <p:sp>
        <p:nvSpPr>
          <p:cNvPr id="85" name="Oval 6">
            <a:extLst>
              <a:ext uri="{FF2B5EF4-FFF2-40B4-BE49-F238E27FC236}">
                <a16:creationId xmlns:a16="http://schemas.microsoft.com/office/drawing/2014/main" id="{0C6AAD18-8EA1-5849-48E8-ED7578F74668}"/>
              </a:ext>
            </a:extLst>
          </p:cNvPr>
          <p:cNvSpPr>
            <a:spLocks noChangeArrowheads="1"/>
          </p:cNvSpPr>
          <p:nvPr/>
        </p:nvSpPr>
        <p:spPr bwMode="auto">
          <a:xfrm rot="17727325">
            <a:off x="7573159" y="327598"/>
            <a:ext cx="1449198" cy="1451549"/>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Lato Light" panose="020F0502020204030203" pitchFamily="34" charset="0"/>
            </a:endParaRPr>
          </a:p>
        </p:txBody>
      </p:sp>
      <p:sp>
        <p:nvSpPr>
          <p:cNvPr id="86" name="TextBox 85">
            <a:extLst>
              <a:ext uri="{FF2B5EF4-FFF2-40B4-BE49-F238E27FC236}">
                <a16:creationId xmlns:a16="http://schemas.microsoft.com/office/drawing/2014/main" id="{980A866F-D094-8B78-AD10-AC776DE7B7B6}"/>
              </a:ext>
            </a:extLst>
          </p:cNvPr>
          <p:cNvSpPr txBox="1"/>
          <p:nvPr/>
        </p:nvSpPr>
        <p:spPr>
          <a:xfrm>
            <a:off x="7444983" y="718166"/>
            <a:ext cx="1654666" cy="646331"/>
          </a:xfrm>
          <a:prstGeom prst="rect">
            <a:avLst/>
          </a:prstGeom>
          <a:noFill/>
        </p:spPr>
        <p:txBody>
          <a:bodyPr wrap="square" rtlCol="0">
            <a:spAutoFit/>
          </a:bodyPr>
          <a:lstStyle/>
          <a:p>
            <a:pPr algn="ctr"/>
            <a:r>
              <a:rPr lang="en-GB">
                <a:solidFill>
                  <a:schemeClr val="bg1"/>
                </a:solidFill>
              </a:rPr>
              <a:t>Dompet Kemanusiaan</a:t>
            </a:r>
            <a:endParaRPr lang="en-ID">
              <a:solidFill>
                <a:schemeClr val="bg1"/>
              </a:solidFill>
            </a:endParaRPr>
          </a:p>
        </p:txBody>
      </p:sp>
      <p:sp>
        <p:nvSpPr>
          <p:cNvPr id="92" name="TextBox 91">
            <a:extLst>
              <a:ext uri="{FF2B5EF4-FFF2-40B4-BE49-F238E27FC236}">
                <a16:creationId xmlns:a16="http://schemas.microsoft.com/office/drawing/2014/main" id="{B07F9EDA-295E-95F3-C0BB-2C4B7FF2820D}"/>
              </a:ext>
            </a:extLst>
          </p:cNvPr>
          <p:cNvSpPr txBox="1"/>
          <p:nvPr/>
        </p:nvSpPr>
        <p:spPr>
          <a:xfrm>
            <a:off x="6867689" y="4651261"/>
            <a:ext cx="1654666" cy="646331"/>
          </a:xfrm>
          <a:prstGeom prst="rect">
            <a:avLst/>
          </a:prstGeom>
          <a:noFill/>
        </p:spPr>
        <p:txBody>
          <a:bodyPr wrap="square" rtlCol="0">
            <a:spAutoFit/>
          </a:bodyPr>
          <a:lstStyle/>
          <a:p>
            <a:pPr algn="ctr"/>
            <a:r>
              <a:rPr lang="en-GB">
                <a:solidFill>
                  <a:schemeClr val="bg1"/>
                </a:solidFill>
              </a:rPr>
              <a:t>Lembaga </a:t>
            </a:r>
          </a:p>
          <a:p>
            <a:pPr algn="ctr"/>
            <a:r>
              <a:rPr lang="en-GB">
                <a:solidFill>
                  <a:schemeClr val="bg1"/>
                </a:solidFill>
              </a:rPr>
              <a:t>PBB</a:t>
            </a:r>
            <a:endParaRPr lang="en-ID">
              <a:solidFill>
                <a:schemeClr val="bg1"/>
              </a:solidFill>
            </a:endParaRPr>
          </a:p>
        </p:txBody>
      </p:sp>
    </p:spTree>
    <p:extLst>
      <p:ext uri="{BB962C8B-B14F-4D97-AF65-F5344CB8AC3E}">
        <p14:creationId xmlns:p14="http://schemas.microsoft.com/office/powerpoint/2010/main" val="2747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par>
                                <p:cTn id="48" presetID="10" presetClass="entr" presetSubtype="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500"/>
                                        <p:tgtEl>
                                          <p:spTgt spid="7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500"/>
                                        <p:tgtEl>
                                          <p:spTgt spid="8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fade">
                                      <p:cBhvr>
                                        <p:cTn id="98" dur="500"/>
                                        <p:tgtEl>
                                          <p:spTgt spid="86"/>
                                        </p:tgtEl>
                                      </p:cBhvr>
                                    </p:animEffect>
                                  </p:childTnLst>
                                </p:cTn>
                              </p:par>
                              <p:par>
                                <p:cTn id="99" presetID="10" presetClass="entr" presetSubtype="0" fill="hold" nodeType="with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fade">
                                      <p:cBhvr>
                                        <p:cTn id="101" dur="500"/>
                                        <p:tgtEl>
                                          <p:spTgt spid="8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fade">
                                      <p:cBhvr>
                                        <p:cTn id="104" dur="500"/>
                                        <p:tgtEl>
                                          <p:spTgt spid="92"/>
                                        </p:tgtEl>
                                      </p:cBhvr>
                                    </p:animEffect>
                                  </p:childTnLst>
                                </p:cTn>
                              </p:par>
                              <p:par>
                                <p:cTn id="105" presetID="10" presetClass="entr" presetSubtype="0"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0" presetClass="entr" presetSubtype="0" fill="hold" nodeType="with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fade">
                                      <p:cBhvr>
                                        <p:cTn id="110" dur="500"/>
                                        <p:tgtEl>
                                          <p:spTgt spid="7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fade">
                                      <p:cBhvr>
                                        <p:cTn id="116" dur="500"/>
                                        <p:tgtEl>
                                          <p:spTgt spid="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500"/>
                                        <p:tgtEl>
                                          <p:spTgt spid="4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fade">
                                      <p:cBhvr>
                                        <p:cTn id="128" dur="500"/>
                                        <p:tgtEl>
                                          <p:spTgt spid="6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fade">
                                      <p:cBhvr>
                                        <p:cTn id="131" dur="500"/>
                                        <p:tgtEl>
                                          <p:spTgt spid="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fade">
                                      <p:cBhvr>
                                        <p:cTn id="13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5" grpId="0" animBg="1"/>
      <p:bldP spid="41" grpId="0" animBg="1"/>
      <p:bldP spid="2" grpId="0" animBg="1"/>
      <p:bldP spid="3" grpId="0" animBg="1"/>
      <p:bldP spid="4" grpId="0" animBg="1"/>
      <p:bldP spid="5" grpId="0" animBg="1"/>
      <p:bldP spid="8" grpId="0" animBg="1"/>
      <p:bldP spid="9" grpId="0" animBg="1"/>
      <p:bldP spid="10" grpId="0" animBg="1"/>
      <p:bldP spid="11" grpId="0" animBg="1"/>
      <p:bldP spid="12" grpId="0" animBg="1"/>
      <p:bldP spid="13" grpId="0" animBg="1"/>
      <p:bldP spid="23" grpId="0" animBg="1"/>
      <p:bldP spid="24" grpId="0" animBg="1"/>
      <p:bldP spid="25" grpId="0" animBg="1"/>
      <p:bldP spid="26" grpId="0" animBg="1"/>
      <p:bldP spid="28" grpId="0" animBg="1"/>
      <p:bldP spid="29" grpId="0" animBg="1"/>
      <p:bldP spid="30" grpId="0" animBg="1"/>
      <p:bldP spid="20" grpId="0"/>
      <p:bldP spid="27" grpId="0"/>
      <p:bldP spid="31" grpId="0"/>
      <p:bldP spid="32" grpId="0"/>
      <p:bldP spid="35" grpId="0"/>
      <p:bldP spid="36" grpId="0"/>
      <p:bldP spid="37" grpId="0"/>
      <p:bldP spid="38" grpId="0"/>
      <p:bldP spid="39" grpId="0"/>
      <p:bldP spid="40" grpId="0"/>
      <p:bldP spid="42" grpId="0" animBg="1"/>
      <p:bldP spid="43" grpId="0"/>
      <p:bldP spid="44" grpId="0"/>
      <p:bldP spid="60" grpId="0"/>
      <p:bldP spid="61" grpId="0" animBg="1"/>
      <p:bldP spid="62" grpId="0"/>
      <p:bldP spid="69" grpId="0"/>
      <p:bldP spid="70" grpId="0"/>
      <p:bldP spid="75" grpId="0"/>
      <p:bldP spid="85" grpId="0" animBg="1"/>
      <p:bldP spid="86"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F818043-D42E-EB74-5EA6-F66A88DDF6D6}"/>
              </a:ext>
            </a:extLst>
          </p:cNvPr>
          <p:cNvPicPr>
            <a:picLocks noChangeAspect="1"/>
          </p:cNvPicPr>
          <p:nvPr/>
        </p:nvPicPr>
        <p:blipFill>
          <a:blip r:embed="rId2"/>
          <a:stretch>
            <a:fillRect/>
          </a:stretch>
        </p:blipFill>
        <p:spPr>
          <a:xfrm>
            <a:off x="3784490" y="331450"/>
            <a:ext cx="3615241" cy="6322100"/>
          </a:xfrm>
          <a:prstGeom prst="rect">
            <a:avLst/>
          </a:prstGeom>
        </p:spPr>
      </p:pic>
      <p:pic>
        <p:nvPicPr>
          <p:cNvPr id="26" name="Picture 25">
            <a:extLst>
              <a:ext uri="{FF2B5EF4-FFF2-40B4-BE49-F238E27FC236}">
                <a16:creationId xmlns:a16="http://schemas.microsoft.com/office/drawing/2014/main" id="{EA0197D9-E086-BB5E-D9E0-AD944B8F332D}"/>
              </a:ext>
            </a:extLst>
          </p:cNvPr>
          <p:cNvPicPr>
            <a:picLocks noChangeAspect="1"/>
          </p:cNvPicPr>
          <p:nvPr/>
        </p:nvPicPr>
        <p:blipFill>
          <a:blip r:embed="rId3"/>
          <a:stretch>
            <a:fillRect/>
          </a:stretch>
        </p:blipFill>
        <p:spPr>
          <a:xfrm>
            <a:off x="238334" y="331450"/>
            <a:ext cx="3200677" cy="2688569"/>
          </a:xfrm>
          <a:prstGeom prst="rect">
            <a:avLst/>
          </a:prstGeom>
        </p:spPr>
      </p:pic>
      <p:pic>
        <p:nvPicPr>
          <p:cNvPr id="31" name="Picture 30">
            <a:extLst>
              <a:ext uri="{FF2B5EF4-FFF2-40B4-BE49-F238E27FC236}">
                <a16:creationId xmlns:a16="http://schemas.microsoft.com/office/drawing/2014/main" id="{61F2A0C2-AE31-ADFD-5878-EDD49F1E9588}"/>
              </a:ext>
            </a:extLst>
          </p:cNvPr>
          <p:cNvPicPr>
            <a:picLocks noChangeAspect="1"/>
          </p:cNvPicPr>
          <p:nvPr/>
        </p:nvPicPr>
        <p:blipFill>
          <a:blip r:embed="rId4"/>
          <a:stretch>
            <a:fillRect/>
          </a:stretch>
        </p:blipFill>
        <p:spPr>
          <a:xfrm>
            <a:off x="7619034" y="331450"/>
            <a:ext cx="4334632" cy="1944793"/>
          </a:xfrm>
          <a:prstGeom prst="rect">
            <a:avLst/>
          </a:prstGeom>
        </p:spPr>
      </p:pic>
      <p:pic>
        <p:nvPicPr>
          <p:cNvPr id="34" name="Picture 33">
            <a:extLst>
              <a:ext uri="{FF2B5EF4-FFF2-40B4-BE49-F238E27FC236}">
                <a16:creationId xmlns:a16="http://schemas.microsoft.com/office/drawing/2014/main" id="{53F1454C-DFDB-07DE-2365-47E93BAD9AC5}"/>
              </a:ext>
            </a:extLst>
          </p:cNvPr>
          <p:cNvPicPr>
            <a:picLocks noChangeAspect="1"/>
          </p:cNvPicPr>
          <p:nvPr/>
        </p:nvPicPr>
        <p:blipFill>
          <a:blip r:embed="rId5"/>
          <a:stretch>
            <a:fillRect/>
          </a:stretch>
        </p:blipFill>
        <p:spPr>
          <a:xfrm>
            <a:off x="7619034" y="2468283"/>
            <a:ext cx="4334632" cy="2048434"/>
          </a:xfrm>
          <a:prstGeom prst="rect">
            <a:avLst/>
          </a:prstGeom>
        </p:spPr>
      </p:pic>
    </p:spTree>
    <p:extLst>
      <p:ext uri="{BB962C8B-B14F-4D97-AF65-F5344CB8AC3E}">
        <p14:creationId xmlns:p14="http://schemas.microsoft.com/office/powerpoint/2010/main" val="105262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ED7F9A-A4BA-EB1A-2652-AC545ED9EBBB}"/>
              </a:ext>
            </a:extLst>
          </p:cNvPr>
          <p:cNvPicPr>
            <a:picLocks noChangeAspect="1"/>
          </p:cNvPicPr>
          <p:nvPr/>
        </p:nvPicPr>
        <p:blipFill>
          <a:blip r:embed="rId2"/>
          <a:stretch>
            <a:fillRect/>
          </a:stretch>
        </p:blipFill>
        <p:spPr>
          <a:xfrm>
            <a:off x="376189" y="185655"/>
            <a:ext cx="4621169" cy="6309907"/>
          </a:xfrm>
          <a:prstGeom prst="rect">
            <a:avLst/>
          </a:prstGeom>
        </p:spPr>
      </p:pic>
      <p:pic>
        <p:nvPicPr>
          <p:cNvPr id="15" name="Picture 14">
            <a:extLst>
              <a:ext uri="{FF2B5EF4-FFF2-40B4-BE49-F238E27FC236}">
                <a16:creationId xmlns:a16="http://schemas.microsoft.com/office/drawing/2014/main" id="{10BA6E83-2E80-4AB7-21F1-85B1C3B5949A}"/>
              </a:ext>
            </a:extLst>
          </p:cNvPr>
          <p:cNvPicPr>
            <a:picLocks noChangeAspect="1"/>
          </p:cNvPicPr>
          <p:nvPr/>
        </p:nvPicPr>
        <p:blipFill>
          <a:blip r:embed="rId3"/>
          <a:stretch>
            <a:fillRect/>
          </a:stretch>
        </p:blipFill>
        <p:spPr>
          <a:xfrm>
            <a:off x="5338444" y="68487"/>
            <a:ext cx="6316122" cy="2441456"/>
          </a:xfrm>
          <a:prstGeom prst="rect">
            <a:avLst/>
          </a:prstGeom>
        </p:spPr>
      </p:pic>
      <p:pic>
        <p:nvPicPr>
          <p:cNvPr id="20" name="Picture 19">
            <a:extLst>
              <a:ext uri="{FF2B5EF4-FFF2-40B4-BE49-F238E27FC236}">
                <a16:creationId xmlns:a16="http://schemas.microsoft.com/office/drawing/2014/main" id="{C7DDAF3E-A067-FA97-29BD-EB1B5F5182AF}"/>
              </a:ext>
            </a:extLst>
          </p:cNvPr>
          <p:cNvPicPr>
            <a:picLocks noChangeAspect="1"/>
          </p:cNvPicPr>
          <p:nvPr/>
        </p:nvPicPr>
        <p:blipFill rotWithShape="1">
          <a:blip r:embed="rId4">
            <a:extLst>
              <a:ext uri="{28A0092B-C50C-407E-A947-70E740481C1C}">
                <a14:useLocalDpi xmlns:a14="http://schemas.microsoft.com/office/drawing/2010/main" val="0"/>
              </a:ext>
            </a:extLst>
          </a:blip>
          <a:srcRect t="10759" r="34762"/>
          <a:stretch/>
        </p:blipFill>
        <p:spPr>
          <a:xfrm>
            <a:off x="5393872" y="4265103"/>
            <a:ext cx="5782128" cy="974043"/>
          </a:xfrm>
          <a:prstGeom prst="rect">
            <a:avLst/>
          </a:prstGeom>
        </p:spPr>
      </p:pic>
      <p:sp>
        <p:nvSpPr>
          <p:cNvPr id="21" name="TextBox 20">
            <a:extLst>
              <a:ext uri="{FF2B5EF4-FFF2-40B4-BE49-F238E27FC236}">
                <a16:creationId xmlns:a16="http://schemas.microsoft.com/office/drawing/2014/main" id="{1379597C-FE44-0F07-EE54-BA374D4751A2}"/>
              </a:ext>
            </a:extLst>
          </p:cNvPr>
          <p:cNvSpPr txBox="1"/>
          <p:nvPr/>
        </p:nvSpPr>
        <p:spPr>
          <a:xfrm>
            <a:off x="5527130" y="3429000"/>
            <a:ext cx="4003853" cy="646331"/>
          </a:xfrm>
          <a:prstGeom prst="rect">
            <a:avLst/>
          </a:prstGeom>
          <a:noFill/>
        </p:spPr>
        <p:txBody>
          <a:bodyPr wrap="none" rtlCol="0">
            <a:spAutoFit/>
          </a:bodyPr>
          <a:lstStyle/>
          <a:p>
            <a:r>
              <a:rPr lang="en-GB" sz="3600"/>
              <a:t>Respons Moderator:</a:t>
            </a:r>
            <a:endParaRPr lang="en-ID" sz="3600"/>
          </a:p>
        </p:txBody>
      </p:sp>
    </p:spTree>
    <p:extLst>
      <p:ext uri="{BB962C8B-B14F-4D97-AF65-F5344CB8AC3E}">
        <p14:creationId xmlns:p14="http://schemas.microsoft.com/office/powerpoint/2010/main" val="353838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92BFA2-A0FE-F0ED-B77E-D056FE885D41}"/>
              </a:ext>
            </a:extLst>
          </p:cNvPr>
          <p:cNvPicPr>
            <a:picLocks noChangeAspect="1"/>
          </p:cNvPicPr>
          <p:nvPr/>
        </p:nvPicPr>
        <p:blipFill>
          <a:blip r:embed="rId2"/>
          <a:stretch>
            <a:fillRect/>
          </a:stretch>
        </p:blipFill>
        <p:spPr>
          <a:xfrm>
            <a:off x="3593375" y="316722"/>
            <a:ext cx="5005250" cy="6224555"/>
          </a:xfrm>
          <a:prstGeom prst="rect">
            <a:avLst/>
          </a:prstGeom>
        </p:spPr>
      </p:pic>
    </p:spTree>
    <p:extLst>
      <p:ext uri="{BB962C8B-B14F-4D97-AF65-F5344CB8AC3E}">
        <p14:creationId xmlns:p14="http://schemas.microsoft.com/office/powerpoint/2010/main" val="346585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meal, dirty, cluttered&#10;&#10;Description automatically generated">
            <a:extLst>
              <a:ext uri="{FF2B5EF4-FFF2-40B4-BE49-F238E27FC236}">
                <a16:creationId xmlns:a16="http://schemas.microsoft.com/office/drawing/2014/main" id="{6B3CA5B5-8834-A431-440C-FD29B971E4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46" b="6865"/>
          <a:stretch/>
        </p:blipFill>
        <p:spPr>
          <a:xfrm>
            <a:off x="944941" y="3548160"/>
            <a:ext cx="5282477" cy="3252267"/>
          </a:xfrm>
        </p:spPr>
      </p:pic>
      <p:pic>
        <p:nvPicPr>
          <p:cNvPr id="9" name="Picture 8" descr="A picture containing ground, outdoor, colorful&#10;&#10;Description automatically generated">
            <a:extLst>
              <a:ext uri="{FF2B5EF4-FFF2-40B4-BE49-F238E27FC236}">
                <a16:creationId xmlns:a16="http://schemas.microsoft.com/office/drawing/2014/main" id="{2F388FF1-F742-AD35-A97F-4B044ECFD9CA}"/>
              </a:ext>
            </a:extLst>
          </p:cNvPr>
          <p:cNvPicPr>
            <a:picLocks noChangeAspect="1"/>
          </p:cNvPicPr>
          <p:nvPr/>
        </p:nvPicPr>
        <p:blipFill rotWithShape="1">
          <a:blip r:embed="rId3">
            <a:extLst>
              <a:ext uri="{28A0092B-C50C-407E-A947-70E740481C1C}">
                <a14:useLocalDpi xmlns:a14="http://schemas.microsoft.com/office/drawing/2010/main" val="0"/>
              </a:ext>
            </a:extLst>
          </a:blip>
          <a:srcRect b="13136"/>
          <a:stretch/>
        </p:blipFill>
        <p:spPr>
          <a:xfrm>
            <a:off x="944941" y="28174"/>
            <a:ext cx="5282476" cy="3441437"/>
          </a:xfrm>
          <a:prstGeom prst="rect">
            <a:avLst/>
          </a:prstGeom>
        </p:spPr>
      </p:pic>
      <p:pic>
        <p:nvPicPr>
          <p:cNvPr id="12" name="Picture 11">
            <a:extLst>
              <a:ext uri="{FF2B5EF4-FFF2-40B4-BE49-F238E27FC236}">
                <a16:creationId xmlns:a16="http://schemas.microsoft.com/office/drawing/2014/main" id="{2CCFDF69-0CBE-78E7-5181-F21D5F0D8520}"/>
              </a:ext>
            </a:extLst>
          </p:cNvPr>
          <p:cNvPicPr>
            <a:picLocks noChangeAspect="1"/>
          </p:cNvPicPr>
          <p:nvPr/>
        </p:nvPicPr>
        <p:blipFill>
          <a:blip r:embed="rId4"/>
          <a:stretch>
            <a:fillRect/>
          </a:stretch>
        </p:blipFill>
        <p:spPr>
          <a:xfrm>
            <a:off x="6776825" y="139923"/>
            <a:ext cx="4255377" cy="6578154"/>
          </a:xfrm>
          <a:prstGeom prst="rect">
            <a:avLst/>
          </a:prstGeom>
        </p:spPr>
      </p:pic>
    </p:spTree>
    <p:extLst>
      <p:ext uri="{BB962C8B-B14F-4D97-AF65-F5344CB8AC3E}">
        <p14:creationId xmlns:p14="http://schemas.microsoft.com/office/powerpoint/2010/main" val="362509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7A75B-380C-53C4-612C-CE8CA5951271}"/>
              </a:ext>
            </a:extLst>
          </p:cNvPr>
          <p:cNvSpPr>
            <a:spLocks noGrp="1"/>
          </p:cNvSpPr>
          <p:nvPr>
            <p:ph idx="1"/>
          </p:nvPr>
        </p:nvSpPr>
        <p:spPr>
          <a:xfrm>
            <a:off x="246744" y="1825625"/>
            <a:ext cx="11698514" cy="4351338"/>
          </a:xfrm>
        </p:spPr>
        <p:txBody>
          <a:bodyPr>
            <a:normAutofit/>
          </a:bodyPr>
          <a:lstStyle/>
          <a:p>
            <a:pPr marL="0" indent="0" algn="ctr">
              <a:buNone/>
            </a:pPr>
            <a:r>
              <a:rPr lang="en-GB" sz="4000"/>
              <a:t>Perlindungan dari Eksploitasi dan Kekerasan Seksual dan Pelecehan Seksual semakin relevan dan semakin mendesak untuk diantisipasi di Indonesia yang memiliki ribuan kejadian bencana setiap tahunnya dan terus meningkatnya jumlah pekerja dan relawan di sektor kemanusiaan</a:t>
            </a:r>
            <a:endParaRPr lang="en-ID" sz="4000"/>
          </a:p>
        </p:txBody>
      </p:sp>
    </p:spTree>
    <p:extLst>
      <p:ext uri="{BB962C8B-B14F-4D97-AF65-F5344CB8AC3E}">
        <p14:creationId xmlns:p14="http://schemas.microsoft.com/office/powerpoint/2010/main" val="1277691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SW - Light V1">
      <a:dk1>
        <a:srgbClr val="272727"/>
      </a:dk1>
      <a:lt1>
        <a:srgbClr val="FFFFFF"/>
      </a:lt1>
      <a:dk2>
        <a:srgbClr val="000000"/>
      </a:dk2>
      <a:lt2>
        <a:srgbClr val="FFFFFF"/>
      </a:lt2>
      <a:accent1>
        <a:srgbClr val="0180B9"/>
      </a:accent1>
      <a:accent2>
        <a:srgbClr val="009F94"/>
      </a:accent2>
      <a:accent3>
        <a:srgbClr val="2FAA46"/>
      </a:accent3>
      <a:accent4>
        <a:srgbClr val="F6BB24"/>
      </a:accent4>
      <a:accent5>
        <a:srgbClr val="EA8632"/>
      </a:accent5>
      <a:accent6>
        <a:srgbClr val="DB3A3E"/>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91</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Calibri Light</vt:lpstr>
      <vt:lpstr>Lato</vt:lpstr>
      <vt:lpstr>Lato Light</vt:lpstr>
      <vt:lpstr>Poppins</vt:lpstr>
      <vt:lpstr>Office Theme</vt:lpstr>
      <vt:lpstr>9_Office Theme</vt:lpstr>
      <vt:lpstr>2_Office Theme</vt:lpstr>
      <vt:lpstr>Trend Kejadian Bencana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Kejadian Bencana</dc:title>
  <dc:creator>Avianto Amri</dc:creator>
  <cp:lastModifiedBy>Avianto Amri</cp:lastModifiedBy>
  <cp:revision>1</cp:revision>
  <dcterms:created xsi:type="dcterms:W3CDTF">2022-11-30T18:16:24Z</dcterms:created>
  <dcterms:modified xsi:type="dcterms:W3CDTF">2022-11-30T19:25:12Z</dcterms:modified>
</cp:coreProperties>
</file>